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57" r:id="rId4"/>
    <p:sldId id="260" r:id="rId5"/>
    <p:sldId id="261" r:id="rId6"/>
    <p:sldId id="258" r:id="rId7"/>
    <p:sldId id="259" r:id="rId8"/>
    <p:sldId id="262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4E89F-1FB8-49AF-B0AD-C8A605AC8388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C42C6-A403-4EC5-9501-F48B9128A4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4F7C-948D-40CA-BE65-B43F2DB42C34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834F2-0200-4B9C-B2C0-D095DDC70B84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2EB37-36B4-4C06-B4F3-642ECD9C62FD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F0AA5-7140-412F-BE71-CFC798BC3513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406F1-067F-4176-9A27-8497FC12B780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5735-A5BC-45D8-A661-AF7580E6BCFA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20613-94F2-4C95-BA51-22F3D0C2EB6C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2BD3E-A859-4902-9D1B-7244BA8DD386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3B18-729F-485C-AF71-C24695D58691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0D88B-CF49-49B3-8DA6-880B79AB2071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52526-D081-4F2A-A459-388F32236616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A58BB-B2DE-40D7-981F-8504FBC0F475}" type="datetime1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CE5CD-DA41-4E0E-99D8-C7CCC4D3EF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Report of </a:t>
            </a:r>
            <a:r>
              <a:rPr lang="en-US" dirty="0" err="1" smtClean="0"/>
              <a:t>BoG</a:t>
            </a:r>
            <a:r>
              <a:rPr lang="en-US" dirty="0" smtClean="0"/>
              <a:t> on SCC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smtClean="0">
                <a:solidFill>
                  <a:schemeClr val="tx1"/>
                </a:solidFill>
              </a:rPr>
              <a:t>Oscar </a:t>
            </a:r>
            <a:r>
              <a:rPr lang="en-US" i="1" smtClean="0">
                <a:solidFill>
                  <a:schemeClr val="tx1"/>
                </a:solidFill>
              </a:rPr>
              <a:t>C. </a:t>
            </a:r>
            <a:r>
              <a:rPr lang="en-US" i="1" smtClean="0">
                <a:solidFill>
                  <a:schemeClr val="tx1"/>
                </a:solidFill>
              </a:rPr>
              <a:t>Au </a:t>
            </a:r>
            <a:r>
              <a:rPr lang="en-US" i="1" dirty="0" smtClean="0">
                <a:solidFill>
                  <a:schemeClr val="tx1"/>
                </a:solidFill>
              </a:rPr>
              <a:t>(HKUST), </a:t>
            </a:r>
          </a:p>
          <a:p>
            <a:r>
              <a:rPr lang="en-US" i="1" dirty="0" err="1" smtClean="0">
                <a:solidFill>
                  <a:schemeClr val="tx1"/>
                </a:solidFill>
              </a:rPr>
              <a:t>Jizheng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Xu</a:t>
            </a:r>
            <a:r>
              <a:rPr lang="en-US" i="1" dirty="0" smtClean="0">
                <a:solidFill>
                  <a:schemeClr val="tx1"/>
                </a:solidFill>
              </a:rPr>
              <a:t> (Microsoft), </a:t>
            </a:r>
          </a:p>
          <a:p>
            <a:r>
              <a:rPr lang="en-US" i="1" dirty="0" err="1" smtClean="0">
                <a:solidFill>
                  <a:schemeClr val="tx1"/>
                </a:solidFill>
              </a:rPr>
              <a:t>Haoping</a:t>
            </a:r>
            <a:r>
              <a:rPr lang="en-US" i="1" dirty="0" smtClean="0">
                <a:solidFill>
                  <a:schemeClr val="tx1"/>
                </a:solidFill>
              </a:rPr>
              <a:t> Yu (</a:t>
            </a:r>
            <a:r>
              <a:rPr lang="en-US" i="1" dirty="0" err="1" smtClean="0">
                <a:solidFill>
                  <a:schemeClr val="tx1"/>
                </a:solidFill>
              </a:rPr>
              <a:t>Huawei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BoG</a:t>
            </a:r>
            <a:r>
              <a:rPr lang="en-US" dirty="0" smtClean="0"/>
              <a:t>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Time: 2pm-4pm, Tuesday, Jan 25, 2011</a:t>
            </a:r>
          </a:p>
          <a:p>
            <a:r>
              <a:rPr lang="en-US" dirty="0" smtClean="0"/>
              <a:t>Venue: </a:t>
            </a:r>
            <a:r>
              <a:rPr lang="en-US" dirty="0" err="1" smtClean="0"/>
              <a:t>Rm</a:t>
            </a:r>
            <a:r>
              <a:rPr lang="en-US" dirty="0" smtClean="0"/>
              <a:t> </a:t>
            </a:r>
            <a:r>
              <a:rPr lang="en-US" dirty="0" err="1" smtClean="0"/>
              <a:t>Raon</a:t>
            </a:r>
            <a:r>
              <a:rPr lang="en-US" dirty="0" smtClean="0"/>
              <a:t>, Level 3, Inter-</a:t>
            </a:r>
            <a:r>
              <a:rPr lang="en-US" dirty="0" err="1" smtClean="0"/>
              <a:t>Burgo</a:t>
            </a:r>
            <a:r>
              <a:rPr lang="en-US" dirty="0" smtClean="0"/>
              <a:t> EXCO</a:t>
            </a:r>
          </a:p>
          <a:p>
            <a:r>
              <a:rPr lang="en-US" dirty="0" smtClean="0"/>
              <a:t>Attended by 14 people (10 companies/3 </a:t>
            </a:r>
            <a:r>
              <a:rPr lang="en-US" dirty="0" err="1" smtClean="0"/>
              <a:t>univ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Companies: ASTRI, Cisco, </a:t>
            </a:r>
            <a:r>
              <a:rPr lang="en-US" dirty="0" err="1" smtClean="0"/>
              <a:t>Huawei</a:t>
            </a:r>
            <a:r>
              <a:rPr lang="en-US" dirty="0" smtClean="0"/>
              <a:t>, Microsoft, Mitsubishi, Orange Lab, Qualcomm, Samsung, Technicolor, WebEx, </a:t>
            </a:r>
          </a:p>
          <a:p>
            <a:pPr lvl="1"/>
            <a:r>
              <a:rPr lang="en-US" dirty="0" err="1" smtClean="0"/>
              <a:t>Univ</a:t>
            </a:r>
            <a:r>
              <a:rPr lang="en-US" dirty="0" smtClean="0"/>
              <a:t>: BJUT, HKUST, ZJU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Requirements (including copyrights) for Class F test materials (non-camera captured video).</a:t>
            </a:r>
          </a:p>
          <a:p>
            <a:pPr lvl="0"/>
            <a:r>
              <a:rPr lang="en-US" dirty="0"/>
              <a:t>Mandates and work plan for the SCC </a:t>
            </a:r>
            <a:r>
              <a:rPr lang="en-US" dirty="0" err="1"/>
              <a:t>AhG</a:t>
            </a:r>
            <a:r>
              <a:rPr lang="en-US" dirty="0"/>
              <a:t>, e.g. tool evaluation methods, test conditions, etc.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Camera captured content with text overlay, running banner, crawl/scrolling text, etc</a:t>
            </a:r>
          </a:p>
          <a:p>
            <a:r>
              <a:rPr lang="en-US" dirty="0" smtClean="0"/>
              <a:t>alpha blending</a:t>
            </a:r>
          </a:p>
          <a:p>
            <a:r>
              <a:rPr lang="en-US" dirty="0" smtClean="0"/>
              <a:t>presentation with transition effects</a:t>
            </a:r>
          </a:p>
          <a:p>
            <a:r>
              <a:rPr lang="en-US" dirty="0" smtClean="0"/>
              <a:t>word editing with scrolling, font size, color, window switching, effect, equation, graphics</a:t>
            </a:r>
          </a:p>
          <a:p>
            <a:r>
              <a:rPr lang="en-US" dirty="0" err="1" smtClean="0"/>
              <a:t>pdf</a:t>
            </a:r>
            <a:r>
              <a:rPr lang="en-US" dirty="0" smtClean="0"/>
              <a:t> reading</a:t>
            </a:r>
          </a:p>
          <a:p>
            <a:r>
              <a:rPr lang="en-US" dirty="0" smtClean="0"/>
              <a:t>web page</a:t>
            </a:r>
          </a:p>
          <a:p>
            <a:r>
              <a:rPr lang="en-US" dirty="0" smtClean="0"/>
              <a:t>game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Suggested format: YUV420, YUV444, or RGB</a:t>
            </a:r>
          </a:p>
          <a:p>
            <a:r>
              <a:rPr lang="en-US" dirty="0" smtClean="0"/>
              <a:t>Resolution: same as Class A, B, C, D, E</a:t>
            </a:r>
          </a:p>
          <a:p>
            <a:r>
              <a:rPr lang="en-US" dirty="0" smtClean="0"/>
              <a:t>Duration should be at least 10 seconds at any existing frame rate in Class A, B, C, D, E</a:t>
            </a:r>
          </a:p>
          <a:p>
            <a:r>
              <a:rPr lang="en-US" dirty="0" smtClean="0"/>
              <a:t>Bit depth: 8 bit or 10 bit</a:t>
            </a:r>
          </a:p>
          <a:p>
            <a:r>
              <a:rPr lang="en-US" dirty="0" smtClean="0"/>
              <a:t>Progressive scanned</a:t>
            </a:r>
          </a:p>
          <a:p>
            <a:r>
              <a:rPr lang="en-US" dirty="0" smtClean="0"/>
              <a:t>Should have negligible coding artifact from prior coding, if any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 Content Test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 a call-for-content</a:t>
            </a:r>
          </a:p>
          <a:p>
            <a:r>
              <a:rPr lang="en-US" dirty="0" smtClean="0"/>
              <a:t>All contributors need to </a:t>
            </a:r>
          </a:p>
          <a:p>
            <a:pPr lvl="1"/>
            <a:r>
              <a:rPr lang="en-US" dirty="0" smtClean="0"/>
              <a:t>include </a:t>
            </a:r>
            <a:r>
              <a:rPr lang="en-US" dirty="0" smtClean="0">
                <a:solidFill>
                  <a:srgbClr val="0000FF"/>
                </a:solidFill>
              </a:rPr>
              <a:t>copyright statement </a:t>
            </a:r>
            <a:r>
              <a:rPr lang="en-US" dirty="0" smtClean="0"/>
              <a:t>of the content with information about terms of usage such as permission and date</a:t>
            </a:r>
          </a:p>
          <a:p>
            <a:pPr lvl="1"/>
            <a:r>
              <a:rPr lang="en-US" dirty="0" smtClean="0"/>
              <a:t>description of content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rovide </a:t>
            </a:r>
            <a:r>
              <a:rPr lang="en-US" dirty="0" smtClean="0">
                <a:solidFill>
                  <a:srgbClr val="0000FF"/>
                </a:solidFill>
              </a:rPr>
              <a:t>coding results </a:t>
            </a:r>
            <a:r>
              <a:rPr lang="en-US" dirty="0" smtClean="0"/>
              <a:t>on proposed content using latest test conditions (i.e. AI,RA, LD, </a:t>
            </a:r>
            <a:r>
              <a:rPr lang="en-US" dirty="0" err="1" smtClean="0"/>
              <a:t>LoCo</a:t>
            </a:r>
            <a:r>
              <a:rPr lang="en-US" dirty="0" smtClean="0"/>
              <a:t>, HE ) and HM software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Contributor to submit input document (copyright statement, content description, coding results)</a:t>
            </a:r>
          </a:p>
          <a:p>
            <a:r>
              <a:rPr lang="en-US" dirty="0" smtClean="0"/>
              <a:t>Submit and upload content by </a:t>
            </a:r>
            <a:r>
              <a:rPr lang="en-US" dirty="0" smtClean="0">
                <a:solidFill>
                  <a:srgbClr val="0000FF"/>
                </a:solidFill>
              </a:rPr>
              <a:t>Mar 8</a:t>
            </a:r>
            <a:r>
              <a:rPr lang="en-US" dirty="0" smtClean="0"/>
              <a:t> (1 week before JCTVC), to ftp site 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00FF"/>
                </a:solidFill>
              </a:rPr>
              <a:t>ftp://sc@ftp.tnt.uni-hannover.de </a:t>
            </a:r>
          </a:p>
          <a:p>
            <a:r>
              <a:rPr lang="en-US" dirty="0" smtClean="0"/>
              <a:t>Content available for AHG member to download/ preview on Mar 9</a:t>
            </a:r>
          </a:p>
          <a:p>
            <a:r>
              <a:rPr lang="en-US" dirty="0" smtClean="0"/>
              <a:t>AHG chair summarizes comments in report </a:t>
            </a:r>
          </a:p>
          <a:p>
            <a:r>
              <a:rPr lang="en-US" dirty="0" err="1" smtClean="0"/>
              <a:t>BoG</a:t>
            </a:r>
            <a:r>
              <a:rPr lang="en-US" dirty="0" smtClean="0"/>
              <a:t> to do subjective viewing, review coding results, choose Class F content and test conditions</a:t>
            </a:r>
          </a:p>
          <a:p>
            <a:r>
              <a:rPr lang="en-US" dirty="0" smtClean="0"/>
              <a:t>Between now and then, discuss by email reflector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Suggested evaluation method for new SCC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Perform the following tests</a:t>
            </a:r>
          </a:p>
          <a:p>
            <a:pPr lvl="1"/>
            <a:r>
              <a:rPr lang="en-US" dirty="0" smtClean="0"/>
              <a:t>Class A, B, C, D, E and F</a:t>
            </a:r>
          </a:p>
          <a:p>
            <a:pPr lvl="1"/>
            <a:r>
              <a:rPr lang="en-US" dirty="0" smtClean="0"/>
              <a:t>HE and </a:t>
            </a:r>
            <a:r>
              <a:rPr lang="en-US" dirty="0" err="1" smtClean="0"/>
              <a:t>LoCo</a:t>
            </a:r>
            <a:endParaRPr lang="en-US" dirty="0" smtClean="0"/>
          </a:p>
          <a:p>
            <a:pPr lvl="1"/>
            <a:r>
              <a:rPr lang="en-US" dirty="0" smtClean="0"/>
              <a:t>Intra, Low-Delay, Random Access</a:t>
            </a:r>
          </a:p>
          <a:p>
            <a:r>
              <a:rPr lang="en-US" dirty="0" smtClean="0"/>
              <a:t>Goal: low-complexity tools to be added to HM that give good performance in Class F with no harm to Class A, B, C, D, E</a:t>
            </a:r>
          </a:p>
          <a:p>
            <a:r>
              <a:rPr lang="en-US" dirty="0" smtClean="0"/>
              <a:t>May need new quality metric in addition to PSNR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Mandate of AHG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coordinate the submission, evaluation and selection of Class F test contents</a:t>
            </a:r>
          </a:p>
          <a:p>
            <a:r>
              <a:rPr lang="en-US" dirty="0" smtClean="0"/>
              <a:t>To study characteristics of Class F contents</a:t>
            </a:r>
          </a:p>
          <a:p>
            <a:r>
              <a:rPr lang="en-US" dirty="0" smtClean="0"/>
              <a:t>To study evaluation methods, test conditions. and metrics for coding tools designed for  Class F</a:t>
            </a:r>
          </a:p>
          <a:p>
            <a:r>
              <a:rPr lang="en-US" dirty="0" smtClean="0"/>
              <a:t>To study technologies that may be particularly suited for the coding of Class F content</a:t>
            </a:r>
          </a:p>
          <a:p>
            <a:r>
              <a:rPr lang="en-US" dirty="0" smtClean="0"/>
              <a:t>To study use cases in which screen content video is prevalent and identify associated potential technical implications.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CE5CD-DA41-4E0E-99D8-C7CCC4D3EF8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473</Words>
  <Application>Microsoft Office PowerPoint</Application>
  <PresentationFormat>全屏显示(4:3)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Theme</vt:lpstr>
      <vt:lpstr>Report of BoG on SCC</vt:lpstr>
      <vt:lpstr>BoG meeting</vt:lpstr>
      <vt:lpstr>Agenda</vt:lpstr>
      <vt:lpstr>Content Characteristics</vt:lpstr>
      <vt:lpstr>Content</vt:lpstr>
      <vt:lpstr>Screen Content Test material</vt:lpstr>
      <vt:lpstr>Action items</vt:lpstr>
      <vt:lpstr>Suggested evaluation method for new SCC tools</vt:lpstr>
      <vt:lpstr>Mandate of AHG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BoG on SCC</dc:title>
  <dc:creator>Oscar</dc:creator>
  <cp:lastModifiedBy>ZouFeng</cp:lastModifiedBy>
  <cp:revision>31</cp:revision>
  <dcterms:created xsi:type="dcterms:W3CDTF">2011-01-25T08:03:25Z</dcterms:created>
  <dcterms:modified xsi:type="dcterms:W3CDTF">2011-01-27T03:28:09Z</dcterms:modified>
</cp:coreProperties>
</file>