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799263" cy="9931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1343" y="0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/>
          <a:lstStyle>
            <a:lvl1pPr algn="r">
              <a:defRPr sz="1200"/>
            </a:lvl1pPr>
          </a:lstStyle>
          <a:p>
            <a:fld id="{80BD9A00-38A5-419A-83D1-93ACDB448586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7" tIns="45734" rIns="91467" bIns="4573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927" y="4717415"/>
            <a:ext cx="5439410" cy="4469130"/>
          </a:xfrm>
          <a:prstGeom prst="rect">
            <a:avLst/>
          </a:prstGeom>
        </p:spPr>
        <p:txBody>
          <a:bodyPr vert="horz" lIns="91467" tIns="45734" rIns="91467" bIns="4573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33106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1343" y="9433106"/>
            <a:ext cx="2946347" cy="496570"/>
          </a:xfrm>
          <a:prstGeom prst="rect">
            <a:avLst/>
          </a:prstGeom>
        </p:spPr>
        <p:txBody>
          <a:bodyPr vert="horz" lIns="91467" tIns="45734" rIns="91467" bIns="45734" rtlCol="0" anchor="b"/>
          <a:lstStyle>
            <a:lvl1pPr algn="r">
              <a:defRPr sz="1200"/>
            </a:lvl1pPr>
          </a:lstStyle>
          <a:p>
            <a:fld id="{413D0862-3EC8-42B5-A7E5-7A0A3A32DCB3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D0862-3EC8-42B5-A7E5-7A0A3A32DCB3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D0862-3EC8-42B5-A7E5-7A0A3A32DCB3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D0862-3EC8-42B5-A7E5-7A0A3A32DCB3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D0862-3EC8-42B5-A7E5-7A0A3A32DCB3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D0862-3EC8-42B5-A7E5-7A0A3A32DCB3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19" name="フッター プレースホル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 userDrawn="1"/>
        </p:nvSpPr>
        <p:spPr>
          <a:xfrm>
            <a:off x="7540676" y="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JCTVC-D285</a:t>
            </a:r>
            <a:endParaRPr kumimoji="1" lang="ja-JP" alt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dirty="0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0" name="テキスト プレースホル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C42211D-24D0-42BF-89DB-B039131CC333}" type="datetimeFigureOut">
              <a:rPr kumimoji="1" lang="ja-JP" altLang="en-US" smtClean="0"/>
              <a:pPr/>
              <a:t>2011/1/23</a:t>
            </a:fld>
            <a:endParaRPr kumimoji="1" lang="ja-JP" altLang="en-US" dirty="0"/>
          </a:p>
        </p:txBody>
      </p:sp>
      <p:sp>
        <p:nvSpPr>
          <p:cNvPr id="22" name="フッター プレースホル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kumimoji="1" lang="ja-JP" altLang="en-US" dirty="0"/>
          </a:p>
        </p:txBody>
      </p:sp>
      <p:sp>
        <p:nvSpPr>
          <p:cNvPr id="18" name="スライド番号プレースホル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517BE16-5ED4-444B-9F58-C26739F30B1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7540676" y="0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JCTVC-D285</a:t>
            </a:r>
            <a:endParaRPr kumimoji="1" lang="ja-JP" altLang="en-US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dirty="0" smtClean="0">
                <a:latin typeface="Arial" pitchFamily="34" charset="0"/>
                <a:cs typeface="Arial" pitchFamily="34" charset="0"/>
              </a:rPr>
              <a:t>Switching Interpolation Filter (SIF) scheme with low complexity decision algorithm</a:t>
            </a:r>
            <a:endParaRPr kumimoji="1" lang="ja-JP" alt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en-US" altLang="ja-JP" dirty="0" smtClean="0">
              <a:latin typeface="Arial" pitchFamily="34" charset="0"/>
              <a:cs typeface="Arial" pitchFamily="34" charset="0"/>
            </a:endParaRPr>
          </a:p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T. Yoshino, S. Naito (KDDI)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 smtClean="0">
                <a:latin typeface="Arial" pitchFamily="34" charset="0"/>
                <a:cs typeface="Arial" pitchFamily="34" charset="0"/>
              </a:rPr>
              <a:t>About this contribution</a:t>
            </a:r>
          </a:p>
          <a:p>
            <a:pPr lvl="1"/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Low-complexity solution for Selectable Interpolation Filter (SIF)</a:t>
            </a:r>
          </a:p>
          <a:p>
            <a:pPr lvl="1"/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Propose that low-complexity SIF be discussed in CE</a:t>
            </a:r>
          </a:p>
          <a:p>
            <a:r>
              <a:rPr kumimoji="1" lang="en-US" altLang="ja-JP" sz="2800" dirty="0" smtClean="0">
                <a:latin typeface="Arial" pitchFamily="34" charset="0"/>
                <a:cs typeface="Arial" pitchFamily="34" charset="0"/>
              </a:rPr>
              <a:t>Previous meeting (JCTVC-C183)</a:t>
            </a:r>
          </a:p>
          <a:p>
            <a:pPr lvl="1"/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6-tap SIF</a:t>
            </a:r>
            <a:r>
              <a:rPr lang="ja-JP" alt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(8 sets of filter coefficients)</a:t>
            </a:r>
          </a:p>
          <a:p>
            <a:pPr lvl="1"/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Large computational cost for selecting the filter</a:t>
            </a:r>
          </a:p>
          <a:p>
            <a:r>
              <a:rPr kumimoji="1" lang="en-US" altLang="ja-JP" sz="2800" dirty="0" smtClean="0">
                <a:latin typeface="Arial" pitchFamily="34" charset="0"/>
                <a:cs typeface="Arial" pitchFamily="34" charset="0"/>
              </a:rPr>
              <a:t>Progress</a:t>
            </a:r>
          </a:p>
          <a:p>
            <a:pPr lvl="1"/>
            <a:r>
              <a:rPr kumimoji="1" lang="en-US" altLang="ja-JP" sz="2400" dirty="0" smtClean="0">
                <a:latin typeface="Arial" pitchFamily="34" charset="0"/>
                <a:cs typeface="Arial" pitchFamily="34" charset="0"/>
              </a:rPr>
              <a:t>Low-complexity approach for selecting filter</a:t>
            </a:r>
          </a:p>
          <a:p>
            <a:pPr lvl="1"/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This low-complexity approach is based on [2]</a:t>
            </a:r>
            <a:endParaRPr kumimoji="1" lang="en-US" altLang="ja-JP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Introduction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00034" y="5854503"/>
            <a:ext cx="8382423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[2] T. Yoshino et. al, "Low-complexity Scheme for Adaptive Interpolation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Filter Based on Amplitude Characteristic Analysis”, ICIP2010, Sep. 2010</a:t>
            </a:r>
            <a:endParaRPr lang="ja-JP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48068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Additionally implemented on TMuC0.9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Low Complexity / Low Delay  condition</a:t>
            </a:r>
          </a:p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Separable 8-tap (original) filter</a:t>
            </a:r>
          </a:p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Pre-defined 8 candidates</a:t>
            </a:r>
            <a:r>
              <a:rPr lang="en-US" altLang="ja-JP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filter coefficients set</a:t>
            </a:r>
          </a:p>
          <a:p>
            <a:pPr lvl="2"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[-18  31 -54 169 169 -54  31 -18]</a:t>
            </a:r>
          </a:p>
          <a:p>
            <a:pPr lvl="2"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[ -3  18 -44 157 157 -44  18  -3]</a:t>
            </a:r>
          </a:p>
          <a:p>
            <a:pPr lvl="2"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[ 10   3 -31 146 146 -31   3  10] </a:t>
            </a:r>
          </a:p>
          <a:p>
            <a:pPr lvl="2"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[ 20 -10 -18 136 136 -18 -10  20]</a:t>
            </a:r>
          </a:p>
          <a:p>
            <a:pPr lvl="2"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[ 20 -24  -4 136 136  -4 -24  20]</a:t>
            </a:r>
          </a:p>
          <a:p>
            <a:pPr lvl="2"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[ 13 -31  10 136 136  10 -31  13]</a:t>
            </a:r>
          </a:p>
          <a:p>
            <a:pPr lvl="2"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[ -3 -33  28 136 136  28 -33  -3]</a:t>
            </a:r>
          </a:p>
          <a:p>
            <a:pPr lvl="2">
              <a:buNone/>
            </a:pPr>
            <a:r>
              <a:rPr lang="en-US" altLang="ja-JP" sz="1800" dirty="0" smtClean="0">
                <a:latin typeface="Arial" pitchFamily="34" charset="0"/>
                <a:cs typeface="Arial" pitchFamily="34" charset="0"/>
              </a:rPr>
              <a:t>[-18 -26  44 128 128  44 -26 -18]</a:t>
            </a:r>
          </a:p>
          <a:p>
            <a:endParaRPr kumimoji="1" lang="en-US" altLang="ja-JP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Coding Experiment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latin typeface="Arial" pitchFamily="34" charset="0"/>
                <a:cs typeface="Arial" pitchFamily="34" charset="0"/>
              </a:rPr>
              <a:t>Experimental results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928794" y="2217432"/>
          <a:ext cx="5214974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7487"/>
                <a:gridCol w="2607487"/>
              </a:tblGrid>
              <a:tr h="285752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 BD-rate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Class B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-0.36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Class</a:t>
                      </a:r>
                      <a:r>
                        <a:rPr kumimoji="1" lang="en-US" altLang="ja-JP" baseline="0" dirty="0" smtClean="0">
                          <a:latin typeface="Arial" pitchFamily="34" charset="0"/>
                          <a:cs typeface="Arial" pitchFamily="34" charset="0"/>
                        </a:rPr>
                        <a:t> C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-0.37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Class D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-0.46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Class E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-0.48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All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-0.41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Enc Time [%]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Dec Time [%]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kumimoji="1" lang="ja-JP" alt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1857356" y="1645928"/>
            <a:ext cx="5386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Summary of the results for LoDe/LoCo</a:t>
            </a:r>
            <a:endParaRPr kumimoji="1" lang="ja-JP" alt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 smtClean="0">
                <a:latin typeface="Arial" pitchFamily="34" charset="0"/>
                <a:cs typeface="Arial" pitchFamily="34" charset="0"/>
              </a:rPr>
              <a:t>Summary of this contribution</a:t>
            </a:r>
          </a:p>
          <a:p>
            <a:pPr lvl="1"/>
            <a:r>
              <a:rPr kumimoji="1" lang="en-US" altLang="ja-JP" sz="2400" dirty="0" smtClean="0">
                <a:latin typeface="Arial" pitchFamily="34" charset="0"/>
                <a:cs typeface="Arial" pitchFamily="34" charset="0"/>
              </a:rPr>
              <a:t>Switching Interpolation Filter (SIF) with low-complexity approach for selecting filter</a:t>
            </a:r>
          </a:p>
          <a:p>
            <a:pPr lvl="1"/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0.41% </a:t>
            </a: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BD-rate against TMuC under LD/LC while maintaining encoding/decoding time</a:t>
            </a:r>
          </a:p>
          <a:p>
            <a:r>
              <a:rPr kumimoji="1" lang="en-US" altLang="ja-JP" sz="2800" dirty="0" smtClean="0">
                <a:latin typeface="Arial" pitchFamily="34" charset="0"/>
                <a:cs typeface="Arial" pitchFamily="34" charset="0"/>
              </a:rPr>
              <a:t>Conclusion</a:t>
            </a:r>
          </a:p>
          <a:p>
            <a:pPr lvl="1"/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Computational cost for selecting SIF candidate can be limited. </a:t>
            </a:r>
          </a:p>
          <a:p>
            <a:pPr lvl="1"/>
            <a:r>
              <a:rPr kumimoji="1" lang="en-US" altLang="ja-JP" sz="2400" dirty="0" smtClean="0">
                <a:latin typeface="Arial" pitchFamily="34" charset="0"/>
                <a:cs typeface="Arial" pitchFamily="34" charset="0"/>
              </a:rPr>
              <a:t>Low complexity SIF approach based on </a:t>
            </a:r>
            <a:r>
              <a:rPr kumimoji="1" lang="en-US" altLang="ja-JP" sz="2400" dirty="0" err="1" smtClean="0">
                <a:latin typeface="Arial" pitchFamily="34" charset="0"/>
                <a:cs typeface="Arial" pitchFamily="34" charset="0"/>
              </a:rPr>
              <a:t>D285</a:t>
            </a:r>
            <a:r>
              <a:rPr kumimoji="1" lang="en-US" altLang="ja-JP" sz="2400" dirty="0" smtClean="0">
                <a:latin typeface="Arial" pitchFamily="34" charset="0"/>
                <a:cs typeface="Arial" pitchFamily="34" charset="0"/>
              </a:rPr>
              <a:t> is discussed in CE</a:t>
            </a:r>
            <a:r>
              <a:rPr lang="en-US" altLang="ja-JP" sz="2400" dirty="0" smtClean="0">
                <a:latin typeface="Arial" pitchFamily="34" charset="0"/>
                <a:cs typeface="Arial" pitchFamily="34" charset="0"/>
              </a:rPr>
              <a:t>. </a:t>
            </a:r>
            <a:endParaRPr kumimoji="1" lang="en-US" altLang="ja-JP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latin typeface="Arial" pitchFamily="34" charset="0"/>
                <a:cs typeface="Arial" pitchFamily="34" charset="0"/>
              </a:rPr>
              <a:t>Conclusion</a:t>
            </a:r>
            <a:endParaRPr kumimoji="1" lang="ja-JP" alt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957</TotalTime>
  <Words>331</Words>
  <Application>Microsoft Office PowerPoint</Application>
  <PresentationFormat>画面に合わせる (4:3)</PresentationFormat>
  <Paragraphs>57</Paragraphs>
  <Slides>5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ビジネス</vt:lpstr>
      <vt:lpstr>Switching Interpolation Filter (SIF) scheme with low complexity decision algorithm</vt:lpstr>
      <vt:lpstr>Introduction</vt:lpstr>
      <vt:lpstr>Coding Experiment</vt:lpstr>
      <vt:lpstr>Experimental results</vt:lpstr>
      <vt:lpstr>Conclusion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Yoshino</dc:creator>
  <cp:lastModifiedBy>Yoshino</cp:lastModifiedBy>
  <cp:revision>29</cp:revision>
  <dcterms:created xsi:type="dcterms:W3CDTF">2011-01-14T13:03:12Z</dcterms:created>
  <dcterms:modified xsi:type="dcterms:W3CDTF">2011-01-23T06:09:32Z</dcterms:modified>
</cp:coreProperties>
</file>