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62" r:id="rId5"/>
    <p:sldId id="258" r:id="rId6"/>
    <p:sldId id="259" r:id="rId7"/>
    <p:sldId id="260" r:id="rId8"/>
    <p:sldId id="261" r:id="rId9"/>
    <p:sldId id="264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2011/1/21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2011/1/21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2011/1/21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2011/1/21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2011/1/21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2011/1/21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2011/1/21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2011/1/21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2011/1/21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2011/1/21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3CCBA-8BF5-46F9-A02D-0D0F1EC322F1}" type="datetimeFigureOut">
              <a:rPr lang="zh-CN" altLang="en-US" smtClean="0"/>
              <a:t>2011/1/21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A33CCBA-8BF5-46F9-A02D-0D0F1EC322F1}" type="datetimeFigureOut">
              <a:rPr lang="zh-CN" altLang="en-US" smtClean="0"/>
              <a:t>2011/1/21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1703DF9-C5E6-4F37-8830-F20523C029A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Test Material for Screen Content coding</a:t>
            </a:r>
            <a:endParaRPr lang="zh-CN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err="1"/>
              <a:t>Wenpeng</a:t>
            </a:r>
            <a:r>
              <a:rPr lang="en-US" altLang="zh-CN" dirty="0"/>
              <a:t> </a:t>
            </a:r>
            <a:r>
              <a:rPr lang="en-US" altLang="zh-CN" dirty="0" smtClean="0"/>
              <a:t>Ding, </a:t>
            </a:r>
            <a:r>
              <a:rPr lang="en-US" altLang="zh-CN" dirty="0" err="1" smtClean="0"/>
              <a:t>Yunhui</a:t>
            </a:r>
            <a:r>
              <a:rPr lang="en-US" altLang="zh-CN" dirty="0" smtClean="0"/>
              <a:t> Shi and </a:t>
            </a:r>
            <a:r>
              <a:rPr lang="en-US" altLang="zh-CN" dirty="0" err="1"/>
              <a:t>Baocai</a:t>
            </a:r>
            <a:r>
              <a:rPr lang="en-US" altLang="zh-CN" dirty="0"/>
              <a:t> </a:t>
            </a:r>
            <a:r>
              <a:rPr lang="en-US" altLang="zh-CN" dirty="0" smtClean="0"/>
              <a:t>Yin</a:t>
            </a:r>
          </a:p>
          <a:p>
            <a:r>
              <a:rPr lang="en-US" altLang="zh-CN" dirty="0"/>
              <a:t>Beijing University of Technology</a:t>
            </a:r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0516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Screen Video VS </a:t>
            </a:r>
            <a:r>
              <a:rPr lang="en-US" altLang="zh-CN" dirty="0" err="1" smtClean="0"/>
              <a:t>Natrual</a:t>
            </a:r>
            <a:r>
              <a:rPr lang="en-US" altLang="zh-CN" dirty="0" smtClean="0"/>
              <a:t> Video</a:t>
            </a:r>
          </a:p>
          <a:p>
            <a:pPr lvl="1"/>
            <a:r>
              <a:rPr lang="en-US" altLang="zh-CN" dirty="0" smtClean="0"/>
              <a:t>Text, Graphics </a:t>
            </a:r>
          </a:p>
          <a:p>
            <a:pPr lvl="1"/>
            <a:r>
              <a:rPr lang="en-US" altLang="zh-CN" dirty="0" smtClean="0"/>
              <a:t>Large Motion</a:t>
            </a:r>
          </a:p>
          <a:p>
            <a:pPr lvl="1"/>
            <a:r>
              <a:rPr lang="en-US" altLang="zh-CN" dirty="0" smtClean="0"/>
              <a:t>Animation</a:t>
            </a:r>
          </a:p>
          <a:p>
            <a:pPr lvl="1"/>
            <a:r>
              <a:rPr lang="en-US" altLang="zh-CN" dirty="0" smtClean="0"/>
              <a:t>No capturing noise</a:t>
            </a:r>
            <a:br>
              <a:rPr lang="en-US" altLang="zh-CN" dirty="0" smtClean="0"/>
            </a:br>
            <a:r>
              <a:rPr lang="en-US" altLang="zh-CN" dirty="0" smtClean="0"/>
              <a:t>	</a:t>
            </a:r>
            <a:endParaRPr lang="zh-CN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Screen Content Coding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5974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0902332"/>
              </p:ext>
            </p:extLst>
          </p:nvPr>
        </p:nvGraphicFramePr>
        <p:xfrm>
          <a:off x="827583" y="2420888"/>
          <a:ext cx="7776865" cy="368708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62697"/>
                <a:gridCol w="1398511"/>
                <a:gridCol w="1319721"/>
                <a:gridCol w="1227501"/>
                <a:gridCol w="1314350"/>
                <a:gridCol w="1154085"/>
              </a:tblGrid>
              <a:tr h="148214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Sequences</a:t>
                      </a:r>
                      <a:endParaRPr lang="zh-CN" sz="2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Resolution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Frames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Frame rate fps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Chrome format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Bit-depth</a:t>
                      </a:r>
                      <a:endParaRPr lang="zh-CN" sz="2400">
                        <a:effectLst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Per</a:t>
                      </a:r>
                      <a:endParaRPr lang="zh-CN" sz="2400">
                        <a:effectLst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Sample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51156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Doc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1280x800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400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10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4:2:0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8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51156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Gaming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800x600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500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50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4:2:0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8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51156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Slide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1280x800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500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20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4:2:0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8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51156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Web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1280x800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500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25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4:2:0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8</a:t>
                      </a:r>
                      <a:endParaRPr lang="zh-CN" sz="2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Test Sequences Specification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740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Test Sequences</a:t>
            </a:r>
            <a:endParaRPr lang="zh-CN" alt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749859"/>
              </p:ext>
            </p:extLst>
          </p:nvPr>
        </p:nvGraphicFramePr>
        <p:xfrm>
          <a:off x="1187624" y="2636912"/>
          <a:ext cx="7704856" cy="324036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39936"/>
                <a:gridCol w="6364920"/>
              </a:tblGrid>
              <a:tr h="92581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Sequences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Brief Description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46290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Doc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A word document is being editing.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92581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Gaming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A flash game playing with moving objects.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46290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Slide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A slide show with all kinds of animations.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46290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Web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Web browsing activities.  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153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Doc</a:t>
            </a:r>
            <a:endParaRPr lang="zh-CN" altLang="en-US" dirty="0"/>
          </a:p>
        </p:txBody>
      </p:sp>
      <p:pic>
        <p:nvPicPr>
          <p:cNvPr id="2050" name="Picture 2" descr="d0002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36700"/>
            <a:ext cx="7981830" cy="4988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811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Game Playing</a:t>
            </a:r>
            <a:endParaRPr lang="zh-CN" altLang="en-US" dirty="0"/>
          </a:p>
        </p:txBody>
      </p:sp>
      <p:pic>
        <p:nvPicPr>
          <p:cNvPr id="3074" name="Picture 2" descr="g00019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6336704" cy="475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40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Slide Show</a:t>
            </a:r>
            <a:endParaRPr lang="zh-CN" altLang="en-US" dirty="0"/>
          </a:p>
        </p:txBody>
      </p:sp>
      <p:pic>
        <p:nvPicPr>
          <p:cNvPr id="4098" name="Picture 2" descr="s0000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648" y="1844824"/>
            <a:ext cx="7588791" cy="4742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746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Web browsing</a:t>
            </a:r>
            <a:endParaRPr lang="zh-CN" altLang="en-US" dirty="0"/>
          </a:p>
        </p:txBody>
      </p:sp>
      <p:pic>
        <p:nvPicPr>
          <p:cNvPr id="5122" name="Picture 2" descr="w00028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7632848" cy="4770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921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 smtClean="0"/>
              <a:t>Include in the </a:t>
            </a:r>
            <a:r>
              <a:rPr lang="en-US" altLang="zh-CN" sz="2800" dirty="0"/>
              <a:t>t</a:t>
            </a:r>
            <a:r>
              <a:rPr lang="en-US" altLang="zh-CN" sz="2800" dirty="0" smtClean="0"/>
              <a:t>est sequences set </a:t>
            </a:r>
            <a:endParaRPr lang="zh-CN" alt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Recommendation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573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</TotalTime>
  <Words>124</Words>
  <Application>Microsoft Office PowerPoint</Application>
  <PresentationFormat>On-screen Show (4:3)</PresentationFormat>
  <Paragraphs>59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Waveform</vt:lpstr>
      <vt:lpstr>Test Material for Screen Content coding</vt:lpstr>
      <vt:lpstr>Screen Content Coding</vt:lpstr>
      <vt:lpstr>Test Sequences Specification</vt:lpstr>
      <vt:lpstr>Test Sequences</vt:lpstr>
      <vt:lpstr>Doc</vt:lpstr>
      <vt:lpstr>Game Playing</vt:lpstr>
      <vt:lpstr>Slide Show</vt:lpstr>
      <vt:lpstr>Web browsing</vt:lpstr>
      <vt:lpstr>Recommendation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wpding</dc:creator>
  <cp:lastModifiedBy>wpding</cp:lastModifiedBy>
  <cp:revision>4</cp:revision>
  <dcterms:created xsi:type="dcterms:W3CDTF">2011-01-21T02:40:06Z</dcterms:created>
  <dcterms:modified xsi:type="dcterms:W3CDTF">2011-01-21T02:52:22Z</dcterms:modified>
</cp:coreProperties>
</file>