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15"/>
  </p:notesMasterIdLst>
  <p:handoutMasterIdLst>
    <p:handoutMasterId r:id="rId16"/>
  </p:handoutMasterIdLst>
  <p:sldIdLst>
    <p:sldId id="535" r:id="rId2"/>
    <p:sldId id="487" r:id="rId3"/>
    <p:sldId id="538" r:id="rId4"/>
    <p:sldId id="547" r:id="rId5"/>
    <p:sldId id="539" r:id="rId6"/>
    <p:sldId id="540" r:id="rId7"/>
    <p:sldId id="541" r:id="rId8"/>
    <p:sldId id="546" r:id="rId9"/>
    <p:sldId id="542" r:id="rId10"/>
    <p:sldId id="543" r:id="rId11"/>
    <p:sldId id="544" r:id="rId12"/>
    <p:sldId id="545" r:id="rId13"/>
    <p:sldId id="537" r:id="rId14"/>
  </p:sldIdLst>
  <p:sldSz cx="9144000" cy="6858000" type="screen4x3"/>
  <p:notesSz cx="6805613" cy="9939338"/>
  <p:defaultTextStyle>
    <a:defPPr>
      <a:defRPr lang="ja-JP"/>
    </a:defPPr>
    <a:lvl1pPr algn="l" rtl="0" fontAlgn="base">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l" rtl="0" fontAlgn="base">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l" rtl="0" fontAlgn="base">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l" rtl="0" fontAlgn="base">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l" rtl="0" fontAlgn="base">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6ABA"/>
    <a:srgbClr val="1782DB"/>
    <a:srgbClr val="1BA12B"/>
    <a:srgbClr val="8B8807"/>
    <a:srgbClr val="C07000"/>
    <a:srgbClr val="E73440"/>
    <a:srgbClr val="7E7D76"/>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9" autoAdjust="0"/>
    <p:restoredTop sz="97239" autoAdjust="0"/>
  </p:normalViewPr>
  <p:slideViewPr>
    <p:cSldViewPr>
      <p:cViewPr>
        <p:scale>
          <a:sx n="100" d="100"/>
          <a:sy n="100" d="100"/>
        </p:scale>
        <p:origin x="-72" y="1500"/>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ea typeface="ＭＳ Ｐゴシック" pitchFamily="50" charset="-128"/>
              </a:defRPr>
            </a:lvl1pPr>
          </a:lstStyle>
          <a:p>
            <a:pPr>
              <a:defRPr/>
            </a:pPr>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ea typeface="ＭＳ Ｐゴシック" pitchFamily="50" charset="-128"/>
              </a:defRPr>
            </a:lvl1pPr>
          </a:lstStyle>
          <a:p>
            <a:pPr>
              <a:defRPr/>
            </a:pPr>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ea typeface="ＭＳ Ｐゴシック" pitchFamily="50" charset="-128"/>
              </a:defRPr>
            </a:lvl1pPr>
          </a:lstStyle>
          <a:p>
            <a:pPr>
              <a:defRPr/>
            </a:pPr>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ea typeface="ＭＳ Ｐゴシック" pitchFamily="50" charset="-128"/>
              </a:defRPr>
            </a:lvl1pPr>
          </a:lstStyle>
          <a:p>
            <a:pPr>
              <a:defRPr/>
            </a:pPr>
            <a:fld id="{AA52D7FA-A25B-4107-B2F9-24A771827568}" type="slidenum">
              <a:rPr lang="en-GB" altLang="ja-JP"/>
              <a:pPr>
                <a:defRPr/>
              </a:pPr>
              <a:t>&lt;#&gt;</a:t>
            </a:fld>
            <a:endParaRPr lang="en-GB" altLang="ja-JP"/>
          </a:p>
        </p:txBody>
      </p:sp>
      <p:pic>
        <p:nvPicPr>
          <p:cNvPr id="14342" name="Picture 11" descr="SD_INTERNAL USE ONLY2"/>
          <p:cNvPicPr>
            <a:picLocks noChangeAspect="1" noChangeArrowheads="1"/>
          </p:cNvPicPr>
          <p:nvPr/>
        </p:nvPicPr>
        <p:blipFill>
          <a:blip r:embed="rId2"/>
          <a:srcRect/>
          <a:stretch>
            <a:fillRect/>
          </a:stretch>
        </p:blipFill>
        <p:spPr bwMode="gray">
          <a:xfrm>
            <a:off x="53975" y="53975"/>
            <a:ext cx="1597025" cy="190500"/>
          </a:xfrm>
          <a:prstGeom prst="rect">
            <a:avLst/>
          </a:prstGeom>
          <a:noFill/>
          <a:ln w="9525" algn="ctr">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ea typeface="ＭＳ Ｐゴシック" pitchFamily="50" charset="-128"/>
              </a:defRPr>
            </a:lvl1pPr>
          </a:lstStyle>
          <a:p>
            <a:pPr>
              <a:defRPr/>
            </a:pPr>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ea typeface="ＭＳ Ｐゴシック" pitchFamily="50" charset="-128"/>
              </a:defRPr>
            </a:lvl1pPr>
          </a:lstStyle>
          <a:p>
            <a:pPr>
              <a:defRPr/>
            </a:pPr>
            <a:endParaRPr lang="en-US" altLang="ja-JP"/>
          </a:p>
        </p:txBody>
      </p:sp>
      <p:sp>
        <p:nvSpPr>
          <p:cNvPr id="13316"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ea typeface="ＭＳ Ｐゴシック" pitchFamily="50" charset="-128"/>
              </a:defRPr>
            </a:lvl1pPr>
          </a:lstStyle>
          <a:p>
            <a:pPr>
              <a:defRPr/>
            </a:pPr>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ea typeface="ＭＳ Ｐゴシック" pitchFamily="50" charset="-128"/>
              </a:defRPr>
            </a:lvl1pPr>
          </a:lstStyle>
          <a:p>
            <a:pPr>
              <a:defRPr/>
            </a:pPr>
            <a:fld id="{D5025377-15E1-48C5-803A-D9732C854041}" type="slidenum">
              <a:rPr lang="en-US" altLang="ja-JP"/>
              <a:pPr>
                <a:defRPr/>
              </a:pPr>
              <a:t>&lt;#&gt;</a:t>
            </a:fld>
            <a:endParaRPr lang="en-US" altLang="ja-JP"/>
          </a:p>
        </p:txBody>
      </p:sp>
      <p:pic>
        <p:nvPicPr>
          <p:cNvPr id="13320" name="Picture 13" descr="SD_INTERNAL USE ONLY2"/>
          <p:cNvPicPr>
            <a:picLocks noChangeAspect="1" noChangeArrowheads="1"/>
          </p:cNvPicPr>
          <p:nvPr/>
        </p:nvPicPr>
        <p:blipFill>
          <a:blip r:embed="rId2"/>
          <a:srcRect/>
          <a:stretch>
            <a:fillRect/>
          </a:stretch>
        </p:blipFill>
        <p:spPr bwMode="gray">
          <a:xfrm>
            <a:off x="53975" y="53975"/>
            <a:ext cx="1597025" cy="190500"/>
          </a:xfrm>
          <a:prstGeom prst="rect">
            <a:avLst/>
          </a:prstGeom>
          <a:noFill/>
          <a:ln w="9525" algn="ctr">
            <a:noFill/>
            <a:miter lim="800000"/>
            <a:headEnd/>
            <a:tailEnd/>
          </a:ln>
        </p:spPr>
      </p:pic>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6"/>
          <p:cNvSpPr>
            <a:spLocks noGrp="1" noChangeArrowheads="1"/>
          </p:cNvSpPr>
          <p:nvPr>
            <p:ph type="ftr" sz="quarter" idx="4"/>
          </p:nvPr>
        </p:nvSpPr>
        <p:spPr>
          <a:noFill/>
        </p:spPr>
        <p:txBody>
          <a:bodyPr/>
          <a:lstStyle/>
          <a:p>
            <a:r>
              <a:rPr lang="en-US" altLang="ja-JP" smtClean="0">
                <a:ea typeface="ＭＳ Ｐゴシック" charset="-128"/>
              </a:rPr>
              <a:t>Copyright 2010 FUJITSU LIMITED</a:t>
            </a:r>
          </a:p>
        </p:txBody>
      </p:sp>
      <p:sp>
        <p:nvSpPr>
          <p:cNvPr id="16386" name="Rectangle 7"/>
          <p:cNvSpPr>
            <a:spLocks noGrp="1" noChangeArrowheads="1"/>
          </p:cNvSpPr>
          <p:nvPr>
            <p:ph type="sldNum" sz="quarter" idx="5"/>
          </p:nvPr>
        </p:nvSpPr>
        <p:spPr>
          <a:noFill/>
        </p:spPr>
        <p:txBody>
          <a:bodyPr/>
          <a:lstStyle/>
          <a:p>
            <a:fld id="{3E63A7D1-3D83-48A4-AE19-3645515F72DA}" type="slidenum">
              <a:rPr lang="en-US" altLang="ja-JP" smtClean="0">
                <a:ea typeface="ＭＳ Ｐゴシック" charset="-128"/>
              </a:rPr>
              <a:pPr/>
              <a:t>0</a:t>
            </a:fld>
            <a:endParaRPr lang="en-US" altLang="ja-JP" smtClean="0">
              <a:ea typeface="ＭＳ Ｐゴシック" charset="-128"/>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GB" altLang="ja-JP" smtClean="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altLang="ja-JP" smtClean="0">
                <a:ea typeface="ＭＳ Ｐゴシック" charset="-128"/>
              </a:rPr>
              <a:t>Copyright 2010 FUJITSU LIMITED</a:t>
            </a:r>
          </a:p>
        </p:txBody>
      </p:sp>
      <p:sp>
        <p:nvSpPr>
          <p:cNvPr id="18434" name="Rectangle 7"/>
          <p:cNvSpPr>
            <a:spLocks noGrp="1" noChangeArrowheads="1"/>
          </p:cNvSpPr>
          <p:nvPr>
            <p:ph type="sldNum" sz="quarter" idx="5"/>
          </p:nvPr>
        </p:nvSpPr>
        <p:spPr>
          <a:noFill/>
        </p:spPr>
        <p:txBody>
          <a:bodyPr/>
          <a:lstStyle/>
          <a:p>
            <a:fld id="{6622B347-B119-475F-9CF1-83E6B9969B5A}" type="slidenum">
              <a:rPr lang="en-US" altLang="ja-JP" smtClean="0">
                <a:ea typeface="ＭＳ Ｐゴシック" charset="-128"/>
              </a:rPr>
              <a:pPr/>
              <a:t>1</a:t>
            </a:fld>
            <a:endParaRPr lang="en-US" altLang="ja-JP" smtClean="0">
              <a:ea typeface="ＭＳ Ｐゴシック" charset="-128"/>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xfrm>
            <a:off x="679450" y="4721225"/>
            <a:ext cx="5626100" cy="4891088"/>
          </a:xfrm>
          <a:noFill/>
          <a:ln/>
        </p:spPr>
        <p:txBody>
          <a:bodyPr/>
          <a:lstStyle/>
          <a:p>
            <a:pPr eaLnBrk="1" hangingPunct="1">
              <a:spcBef>
                <a:spcPct val="20000"/>
              </a:spcBef>
              <a:buClr>
                <a:srgbClr val="FF0000"/>
              </a:buClr>
              <a:buSzPct val="80000"/>
              <a:buFont typeface="Wingdings" pitchFamily="2" charset="2"/>
              <a:buNone/>
            </a:pPr>
            <a:endParaRPr lang="en-GB" altLang="ja-JP" smtClean="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46" descr="TitleRed_L150"/>
          <p:cNvPicPr>
            <a:picLocks noChangeAspect="1" noChangeArrowheads="1"/>
          </p:cNvPicPr>
          <p:nvPr/>
        </p:nvPicPr>
        <p:blipFill>
          <a:blip r:embed="rId2"/>
          <a:srcRect/>
          <a:stretch>
            <a:fillRect/>
          </a:stretch>
        </p:blipFill>
        <p:spPr bwMode="gray">
          <a:xfrm>
            <a:off x="0" y="0"/>
            <a:ext cx="9144000" cy="4852988"/>
          </a:xfrm>
          <a:prstGeom prst="rect">
            <a:avLst/>
          </a:prstGeom>
          <a:noFill/>
          <a:ln w="9525">
            <a:noFill/>
            <a:miter lim="800000"/>
            <a:headEnd/>
            <a:tailEnd/>
          </a:ln>
        </p:spPr>
      </p:pic>
      <p:grpSp>
        <p:nvGrpSpPr>
          <p:cNvPr id="5" name="Group 47"/>
          <p:cNvGrpSpPr>
            <a:grpSpLocks noChangeAspect="1"/>
          </p:cNvGrpSpPr>
          <p:nvPr/>
        </p:nvGrpSpPr>
        <p:grpSpPr bwMode="auto">
          <a:xfrm>
            <a:off x="7308850" y="185738"/>
            <a:ext cx="1647825" cy="920750"/>
            <a:chOff x="4604" y="117"/>
            <a:chExt cx="1038" cy="580"/>
          </a:xfrm>
        </p:grpSpPr>
        <p:sp>
          <p:nvSpPr>
            <p:cNvPr id="6" name="AutoShape 48"/>
            <p:cNvSpPr>
              <a:spLocks noChangeAspect="1" noChangeArrowheads="1" noTextEdit="1"/>
            </p:cNvSpPr>
            <p:nvPr userDrawn="1"/>
          </p:nvSpPr>
          <p:spPr bwMode="gray">
            <a:xfrm>
              <a:off x="4604" y="117"/>
              <a:ext cx="1038" cy="580"/>
            </a:xfrm>
            <a:prstGeom prst="rect">
              <a:avLst/>
            </a:prstGeom>
            <a:noFill/>
            <a:ln w="9525">
              <a:noFill/>
              <a:miter lim="800000"/>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7" name="Freeform 49"/>
            <p:cNvSpPr>
              <a:spLocks/>
            </p:cNvSpPr>
            <p:nvPr userDrawn="1"/>
          </p:nvSpPr>
          <p:spPr bwMode="gray">
            <a:xfrm>
              <a:off x="4655" y="604"/>
              <a:ext cx="26" cy="43"/>
            </a:xfrm>
            <a:custGeom>
              <a:avLst/>
              <a:gdLst/>
              <a:ahLst/>
              <a:cxnLst>
                <a:cxn ang="0">
                  <a:pos x="0" y="731"/>
                </a:cxn>
                <a:cxn ang="0">
                  <a:pos x="0" y="643"/>
                </a:cxn>
                <a:cxn ang="0">
                  <a:pos x="177" y="684"/>
                </a:cxn>
                <a:cxn ang="0">
                  <a:pos x="355" y="568"/>
                </a:cxn>
                <a:cxn ang="0">
                  <a:pos x="325" y="493"/>
                </a:cxn>
                <a:cxn ang="0">
                  <a:pos x="271" y="452"/>
                </a:cxn>
                <a:cxn ang="0">
                  <a:pos x="203" y="417"/>
                </a:cxn>
                <a:cxn ang="0">
                  <a:pos x="62" y="323"/>
                </a:cxn>
                <a:cxn ang="0">
                  <a:pos x="12" y="190"/>
                </a:cxn>
                <a:cxn ang="0">
                  <a:pos x="90" y="41"/>
                </a:cxn>
                <a:cxn ang="0">
                  <a:pos x="257" y="0"/>
                </a:cxn>
                <a:cxn ang="0">
                  <a:pos x="411" y="24"/>
                </a:cxn>
                <a:cxn ang="0">
                  <a:pos x="411" y="106"/>
                </a:cxn>
                <a:cxn ang="0">
                  <a:pos x="262" y="74"/>
                </a:cxn>
                <a:cxn ang="0">
                  <a:pos x="162" y="98"/>
                </a:cxn>
                <a:cxn ang="0">
                  <a:pos x="120" y="178"/>
                </a:cxn>
                <a:cxn ang="0">
                  <a:pos x="149" y="253"/>
                </a:cxn>
                <a:cxn ang="0">
                  <a:pos x="273" y="331"/>
                </a:cxn>
                <a:cxn ang="0">
                  <a:pos x="374" y="388"/>
                </a:cxn>
                <a:cxn ang="0">
                  <a:pos x="444" y="465"/>
                </a:cxn>
                <a:cxn ang="0">
                  <a:pos x="463" y="556"/>
                </a:cxn>
                <a:cxn ang="0">
                  <a:pos x="184" y="762"/>
                </a:cxn>
                <a:cxn ang="0">
                  <a:pos x="0" y="731"/>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8" name="Freeform 50"/>
            <p:cNvSpPr>
              <a:spLocks/>
            </p:cNvSpPr>
            <p:nvPr userDrawn="1"/>
          </p:nvSpPr>
          <p:spPr bwMode="gray">
            <a:xfrm>
              <a:off x="4691" y="585"/>
              <a:ext cx="30"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9" name="Freeform 51"/>
            <p:cNvSpPr>
              <a:spLocks noEditPoints="1"/>
            </p:cNvSpPr>
            <p:nvPr userDrawn="1"/>
          </p:nvSpPr>
          <p:spPr bwMode="gray">
            <a:xfrm>
              <a:off x="4730" y="604"/>
              <a:ext cx="32" cy="43"/>
            </a:xfrm>
            <a:custGeom>
              <a:avLst/>
              <a:gdLst/>
              <a:ahLst/>
              <a:cxnLst>
                <a:cxn ang="0">
                  <a:pos x="437" y="286"/>
                </a:cxn>
                <a:cxn ang="0">
                  <a:pos x="437" y="248"/>
                </a:cxn>
                <a:cxn ang="0">
                  <a:pos x="415" y="138"/>
                </a:cxn>
                <a:cxn ang="0">
                  <a:pos x="271" y="77"/>
                </a:cxn>
                <a:cxn ang="0">
                  <a:pos x="70" y="118"/>
                </a:cxn>
                <a:cxn ang="0">
                  <a:pos x="70" y="31"/>
                </a:cxn>
                <a:cxn ang="0">
                  <a:pos x="284" y="0"/>
                </a:cxn>
                <a:cxn ang="0">
                  <a:pos x="516" y="76"/>
                </a:cxn>
                <a:cxn ang="0">
                  <a:pos x="558" y="200"/>
                </a:cxn>
                <a:cxn ang="0">
                  <a:pos x="561" y="290"/>
                </a:cxn>
                <a:cxn ang="0">
                  <a:pos x="561" y="727"/>
                </a:cxn>
                <a:cxn ang="0">
                  <a:pos x="293" y="762"/>
                </a:cxn>
                <a:cxn ang="0">
                  <a:pos x="83" y="720"/>
                </a:cxn>
                <a:cxn ang="0">
                  <a:pos x="0" y="558"/>
                </a:cxn>
                <a:cxn ang="0">
                  <a:pos x="96" y="363"/>
                </a:cxn>
                <a:cxn ang="0">
                  <a:pos x="336" y="297"/>
                </a:cxn>
                <a:cxn ang="0">
                  <a:pos x="437" y="286"/>
                </a:cxn>
                <a:cxn ang="0">
                  <a:pos x="437" y="356"/>
                </a:cxn>
                <a:cxn ang="0">
                  <a:pos x="267" y="382"/>
                </a:cxn>
                <a:cxn ang="0">
                  <a:pos x="127" y="545"/>
                </a:cxn>
                <a:cxn ang="0">
                  <a:pos x="168" y="650"/>
                </a:cxn>
                <a:cxn ang="0">
                  <a:pos x="312" y="687"/>
                </a:cxn>
                <a:cxn ang="0">
                  <a:pos x="437" y="670"/>
                </a:cxn>
                <a:cxn ang="0">
                  <a:pos x="437" y="356"/>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0" name="Freeform 52"/>
            <p:cNvSpPr>
              <a:spLocks noEditPoints="1"/>
            </p:cNvSpPr>
            <p:nvPr userDrawn="1"/>
          </p:nvSpPr>
          <p:spPr bwMode="gray">
            <a:xfrm>
              <a:off x="4774" y="604"/>
              <a:ext cx="32" cy="61"/>
            </a:xfrm>
            <a:custGeom>
              <a:avLst/>
              <a:gdLst/>
              <a:ahLst/>
              <a:cxnLst>
                <a:cxn ang="0">
                  <a:pos x="123" y="711"/>
                </a:cxn>
                <a:cxn ang="0">
                  <a:pos x="123" y="1087"/>
                </a:cxn>
                <a:cxn ang="0">
                  <a:pos x="0" y="1087"/>
                </a:cxn>
                <a:cxn ang="0">
                  <a:pos x="0" y="28"/>
                </a:cxn>
                <a:cxn ang="0">
                  <a:pos x="249" y="0"/>
                </a:cxn>
                <a:cxn ang="0">
                  <a:pos x="505" y="113"/>
                </a:cxn>
                <a:cxn ang="0">
                  <a:pos x="567" y="379"/>
                </a:cxn>
                <a:cxn ang="0">
                  <a:pos x="489" y="662"/>
                </a:cxn>
                <a:cxn ang="0">
                  <a:pos x="274" y="762"/>
                </a:cxn>
                <a:cxn ang="0">
                  <a:pos x="172" y="742"/>
                </a:cxn>
                <a:cxn ang="0">
                  <a:pos x="123" y="711"/>
                </a:cxn>
                <a:cxn ang="0">
                  <a:pos x="123" y="625"/>
                </a:cxn>
                <a:cxn ang="0">
                  <a:pos x="260" y="687"/>
                </a:cxn>
                <a:cxn ang="0">
                  <a:pos x="400" y="591"/>
                </a:cxn>
                <a:cxn ang="0">
                  <a:pos x="441" y="378"/>
                </a:cxn>
                <a:cxn ang="0">
                  <a:pos x="386" y="140"/>
                </a:cxn>
                <a:cxn ang="0">
                  <a:pos x="230" y="74"/>
                </a:cxn>
                <a:cxn ang="0">
                  <a:pos x="123" y="83"/>
                </a:cxn>
                <a:cxn ang="0">
                  <a:pos x="123" y="625"/>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1" name="Freeform 53"/>
            <p:cNvSpPr>
              <a:spLocks noEditPoints="1"/>
            </p:cNvSpPr>
            <p:nvPr userDrawn="1"/>
          </p:nvSpPr>
          <p:spPr bwMode="gray">
            <a:xfrm>
              <a:off x="4815" y="591"/>
              <a:ext cx="9" cy="55"/>
            </a:xfrm>
            <a:custGeom>
              <a:avLst/>
              <a:gdLst/>
              <a:ahLst/>
              <a:cxnLst>
                <a:cxn ang="0">
                  <a:pos x="75" y="0"/>
                </a:cxn>
                <a:cxn ang="0">
                  <a:pos x="131" y="25"/>
                </a:cxn>
                <a:cxn ang="0">
                  <a:pos x="150" y="76"/>
                </a:cxn>
                <a:cxn ang="0">
                  <a:pos x="126" y="132"/>
                </a:cxn>
                <a:cxn ang="0">
                  <a:pos x="74" y="151"/>
                </a:cxn>
                <a:cxn ang="0">
                  <a:pos x="19" y="127"/>
                </a:cxn>
                <a:cxn ang="0">
                  <a:pos x="0" y="75"/>
                </a:cxn>
                <a:cxn ang="0">
                  <a:pos x="24" y="20"/>
                </a:cxn>
                <a:cxn ang="0">
                  <a:pos x="75" y="0"/>
                </a:cxn>
                <a:cxn ang="0">
                  <a:pos x="15" y="987"/>
                </a:cxn>
                <a:cxn ang="0">
                  <a:pos x="15" y="265"/>
                </a:cxn>
                <a:cxn ang="0">
                  <a:pos x="138" y="265"/>
                </a:cxn>
                <a:cxn ang="0">
                  <a:pos x="138" y="987"/>
                </a:cxn>
                <a:cxn ang="0">
                  <a:pos x="15" y="98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2" name="Freeform 54"/>
            <p:cNvSpPr>
              <a:spLocks/>
            </p:cNvSpPr>
            <p:nvPr userDrawn="1"/>
          </p:nvSpPr>
          <p:spPr bwMode="gray">
            <a:xfrm>
              <a:off x="4836" y="604"/>
              <a:ext cx="31" cy="42"/>
            </a:xfrm>
            <a:custGeom>
              <a:avLst/>
              <a:gdLst/>
              <a:ahLst/>
              <a:cxnLst>
                <a:cxn ang="0">
                  <a:pos x="0" y="742"/>
                </a:cxn>
                <a:cxn ang="0">
                  <a:pos x="0" y="28"/>
                </a:cxn>
                <a:cxn ang="0">
                  <a:pos x="289" y="0"/>
                </a:cxn>
                <a:cxn ang="0">
                  <a:pos x="526" y="113"/>
                </a:cxn>
                <a:cxn ang="0">
                  <a:pos x="548" y="299"/>
                </a:cxn>
                <a:cxn ang="0">
                  <a:pos x="548" y="742"/>
                </a:cxn>
                <a:cxn ang="0">
                  <a:pos x="424" y="742"/>
                </a:cxn>
                <a:cxn ang="0">
                  <a:pos x="424" y="306"/>
                </a:cxn>
                <a:cxn ang="0">
                  <a:pos x="403" y="134"/>
                </a:cxn>
                <a:cxn ang="0">
                  <a:pos x="277" y="74"/>
                </a:cxn>
                <a:cxn ang="0">
                  <a:pos x="123" y="90"/>
                </a:cxn>
                <a:cxn ang="0">
                  <a:pos x="123" y="742"/>
                </a:cxn>
                <a:cxn ang="0">
                  <a:pos x="0" y="742"/>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3" name="Freeform 55"/>
            <p:cNvSpPr>
              <a:spLocks noEditPoints="1"/>
            </p:cNvSpPr>
            <p:nvPr userDrawn="1"/>
          </p:nvSpPr>
          <p:spPr bwMode="gray">
            <a:xfrm>
              <a:off x="4876" y="604"/>
              <a:ext cx="32" cy="62"/>
            </a:xfrm>
            <a:custGeom>
              <a:avLst/>
              <a:gdLst/>
              <a:ahLst/>
              <a:cxnLst>
                <a:cxn ang="0">
                  <a:pos x="445" y="677"/>
                </a:cxn>
                <a:cxn ang="0">
                  <a:pos x="399" y="721"/>
                </a:cxn>
                <a:cxn ang="0">
                  <a:pos x="257" y="762"/>
                </a:cxn>
                <a:cxn ang="0">
                  <a:pos x="97" y="708"/>
                </a:cxn>
                <a:cxn ang="0">
                  <a:pos x="0" y="414"/>
                </a:cxn>
                <a:cxn ang="0">
                  <a:pos x="71" y="131"/>
                </a:cxn>
                <a:cxn ang="0">
                  <a:pos x="340" y="0"/>
                </a:cxn>
                <a:cxn ang="0">
                  <a:pos x="569" y="28"/>
                </a:cxn>
                <a:cxn ang="0">
                  <a:pos x="569" y="601"/>
                </a:cxn>
                <a:cxn ang="0">
                  <a:pos x="555" y="843"/>
                </a:cxn>
                <a:cxn ang="0">
                  <a:pos x="422" y="1052"/>
                </a:cxn>
                <a:cxn ang="0">
                  <a:pos x="191" y="1098"/>
                </a:cxn>
                <a:cxn ang="0">
                  <a:pos x="98" y="1092"/>
                </a:cxn>
                <a:cxn ang="0">
                  <a:pos x="98" y="1018"/>
                </a:cxn>
                <a:cxn ang="0">
                  <a:pos x="190" y="1024"/>
                </a:cxn>
                <a:cxn ang="0">
                  <a:pos x="341" y="997"/>
                </a:cxn>
                <a:cxn ang="0">
                  <a:pos x="434" y="858"/>
                </a:cxn>
                <a:cxn ang="0">
                  <a:pos x="445" y="716"/>
                </a:cxn>
                <a:cxn ang="0">
                  <a:pos x="445" y="677"/>
                </a:cxn>
                <a:cxn ang="0">
                  <a:pos x="445" y="81"/>
                </a:cxn>
                <a:cxn ang="0">
                  <a:pos x="353" y="74"/>
                </a:cxn>
                <a:cxn ang="0">
                  <a:pos x="231" y="106"/>
                </a:cxn>
                <a:cxn ang="0">
                  <a:pos x="152" y="233"/>
                </a:cxn>
                <a:cxn ang="0">
                  <a:pos x="126" y="419"/>
                </a:cxn>
                <a:cxn ang="0">
                  <a:pos x="174" y="633"/>
                </a:cxn>
                <a:cxn ang="0">
                  <a:pos x="274" y="687"/>
                </a:cxn>
                <a:cxn ang="0">
                  <a:pos x="371" y="654"/>
                </a:cxn>
                <a:cxn ang="0">
                  <a:pos x="435" y="566"/>
                </a:cxn>
                <a:cxn ang="0">
                  <a:pos x="445" y="483"/>
                </a:cxn>
                <a:cxn ang="0">
                  <a:pos x="445" y="81"/>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4" name="Freeform 56"/>
            <p:cNvSpPr>
              <a:spLocks/>
            </p:cNvSpPr>
            <p:nvPr userDrawn="1"/>
          </p:nvSpPr>
          <p:spPr bwMode="gray">
            <a:xfrm>
              <a:off x="4939"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5" name="Freeform 57"/>
            <p:cNvSpPr>
              <a:spLocks noEditPoints="1"/>
            </p:cNvSpPr>
            <p:nvPr userDrawn="1"/>
          </p:nvSpPr>
          <p:spPr bwMode="gray">
            <a:xfrm>
              <a:off x="4963"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6" name="Freeform 58"/>
            <p:cNvSpPr>
              <a:spLocks/>
            </p:cNvSpPr>
            <p:nvPr userDrawn="1"/>
          </p:nvSpPr>
          <p:spPr bwMode="gray">
            <a:xfrm>
              <a:off x="5007" y="604"/>
              <a:ext cx="52" cy="42"/>
            </a:xfrm>
            <a:custGeom>
              <a:avLst/>
              <a:gdLst/>
              <a:ahLst/>
              <a:cxnLst>
                <a:cxn ang="0">
                  <a:pos x="0" y="742"/>
                </a:cxn>
                <a:cxn ang="0">
                  <a:pos x="0" y="28"/>
                </a:cxn>
                <a:cxn ang="0">
                  <a:pos x="267" y="0"/>
                </a:cxn>
                <a:cxn ang="0">
                  <a:pos x="460" y="46"/>
                </a:cxn>
                <a:cxn ang="0">
                  <a:pos x="691" y="0"/>
                </a:cxn>
                <a:cxn ang="0">
                  <a:pos x="912" y="114"/>
                </a:cxn>
                <a:cxn ang="0">
                  <a:pos x="933" y="299"/>
                </a:cxn>
                <a:cxn ang="0">
                  <a:pos x="933" y="742"/>
                </a:cxn>
                <a:cxn ang="0">
                  <a:pos x="809" y="742"/>
                </a:cxn>
                <a:cxn ang="0">
                  <a:pos x="809" y="306"/>
                </a:cxn>
                <a:cxn ang="0">
                  <a:pos x="790" y="135"/>
                </a:cxn>
                <a:cxn ang="0">
                  <a:pos x="675" y="74"/>
                </a:cxn>
                <a:cxn ang="0">
                  <a:pos x="528" y="108"/>
                </a:cxn>
                <a:cxn ang="0">
                  <a:pos x="528" y="742"/>
                </a:cxn>
                <a:cxn ang="0">
                  <a:pos x="405" y="742"/>
                </a:cxn>
                <a:cxn ang="0">
                  <a:pos x="405" y="301"/>
                </a:cxn>
                <a:cxn ang="0">
                  <a:pos x="385" y="135"/>
                </a:cxn>
                <a:cxn ang="0">
                  <a:pos x="267" y="74"/>
                </a:cxn>
                <a:cxn ang="0">
                  <a:pos x="124" y="90"/>
                </a:cxn>
                <a:cxn ang="0">
                  <a:pos x="124" y="742"/>
                </a:cxn>
                <a:cxn ang="0">
                  <a:pos x="0" y="742"/>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7" name="Freeform 59"/>
            <p:cNvSpPr>
              <a:spLocks noEditPoints="1"/>
            </p:cNvSpPr>
            <p:nvPr userDrawn="1"/>
          </p:nvSpPr>
          <p:spPr bwMode="gray">
            <a:xfrm>
              <a:off x="5069"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8" name="Freeform 60"/>
            <p:cNvSpPr>
              <a:spLocks/>
            </p:cNvSpPr>
            <p:nvPr userDrawn="1"/>
          </p:nvSpPr>
          <p:spPr bwMode="gray">
            <a:xfrm>
              <a:off x="5113"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9" name="Freeform 61"/>
            <p:cNvSpPr>
              <a:spLocks/>
            </p:cNvSpPr>
            <p:nvPr userDrawn="1"/>
          </p:nvSpPr>
          <p:spPr bwMode="gray">
            <a:xfrm>
              <a:off x="5138"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0" name="Freeform 62"/>
            <p:cNvSpPr>
              <a:spLocks noEditPoints="1"/>
            </p:cNvSpPr>
            <p:nvPr userDrawn="1"/>
          </p:nvSpPr>
          <p:spPr bwMode="gray">
            <a:xfrm>
              <a:off x="5160" y="604"/>
              <a:ext cx="34" cy="43"/>
            </a:xfrm>
            <a:custGeom>
              <a:avLst/>
              <a:gdLst/>
              <a:ahLst/>
              <a:cxnLst>
                <a:cxn ang="0">
                  <a:pos x="304" y="0"/>
                </a:cxn>
                <a:cxn ang="0">
                  <a:pos x="534" y="103"/>
                </a:cxn>
                <a:cxn ang="0">
                  <a:pos x="607" y="381"/>
                </a:cxn>
                <a:cxn ang="0">
                  <a:pos x="534" y="659"/>
                </a:cxn>
                <a:cxn ang="0">
                  <a:pos x="305"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1" name="Freeform 63"/>
            <p:cNvSpPr>
              <a:spLocks/>
            </p:cNvSpPr>
            <p:nvPr userDrawn="1"/>
          </p:nvSpPr>
          <p:spPr bwMode="gray">
            <a:xfrm>
              <a:off x="5198" y="605"/>
              <a:ext cx="52" cy="41"/>
            </a:xfrm>
            <a:custGeom>
              <a:avLst/>
              <a:gdLst/>
              <a:ahLst/>
              <a:cxnLst>
                <a:cxn ang="0">
                  <a:pos x="204" y="722"/>
                </a:cxn>
                <a:cxn ang="0">
                  <a:pos x="0" y="0"/>
                </a:cxn>
                <a:cxn ang="0">
                  <a:pos x="124" y="0"/>
                </a:cxn>
                <a:cxn ang="0">
                  <a:pos x="277" y="588"/>
                </a:cxn>
                <a:cxn ang="0">
                  <a:pos x="412" y="0"/>
                </a:cxn>
                <a:cxn ang="0">
                  <a:pos x="534" y="0"/>
                </a:cxn>
                <a:cxn ang="0">
                  <a:pos x="676" y="588"/>
                </a:cxn>
                <a:cxn ang="0">
                  <a:pos x="828" y="0"/>
                </a:cxn>
                <a:cxn ang="0">
                  <a:pos x="929" y="0"/>
                </a:cxn>
                <a:cxn ang="0">
                  <a:pos x="726" y="722"/>
                </a:cxn>
                <a:cxn ang="0">
                  <a:pos x="603" y="722"/>
                </a:cxn>
                <a:cxn ang="0">
                  <a:pos x="495" y="255"/>
                </a:cxn>
                <a:cxn ang="0">
                  <a:pos x="468" y="107"/>
                </a:cxn>
                <a:cxn ang="0">
                  <a:pos x="440" y="254"/>
                </a:cxn>
                <a:cxn ang="0">
                  <a:pos x="332" y="722"/>
                </a:cxn>
                <a:cxn ang="0">
                  <a:pos x="204" y="722"/>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2" name="Freeform 64"/>
            <p:cNvSpPr>
              <a:spLocks/>
            </p:cNvSpPr>
            <p:nvPr userDrawn="1"/>
          </p:nvSpPr>
          <p:spPr bwMode="gray">
            <a:xfrm>
              <a:off x="5270" y="605"/>
              <a:ext cx="52" cy="41"/>
            </a:xfrm>
            <a:custGeom>
              <a:avLst/>
              <a:gdLst/>
              <a:ahLst/>
              <a:cxnLst>
                <a:cxn ang="0">
                  <a:pos x="204" y="722"/>
                </a:cxn>
                <a:cxn ang="0">
                  <a:pos x="0" y="0"/>
                </a:cxn>
                <a:cxn ang="0">
                  <a:pos x="125" y="0"/>
                </a:cxn>
                <a:cxn ang="0">
                  <a:pos x="277" y="588"/>
                </a:cxn>
                <a:cxn ang="0">
                  <a:pos x="412" y="0"/>
                </a:cxn>
                <a:cxn ang="0">
                  <a:pos x="535" y="0"/>
                </a:cxn>
                <a:cxn ang="0">
                  <a:pos x="676" y="588"/>
                </a:cxn>
                <a:cxn ang="0">
                  <a:pos x="829" y="0"/>
                </a:cxn>
                <a:cxn ang="0">
                  <a:pos x="930" y="0"/>
                </a:cxn>
                <a:cxn ang="0">
                  <a:pos x="726" y="722"/>
                </a:cxn>
                <a:cxn ang="0">
                  <a:pos x="604" y="722"/>
                </a:cxn>
                <a:cxn ang="0">
                  <a:pos x="495" y="255"/>
                </a:cxn>
                <a:cxn ang="0">
                  <a:pos x="468" y="107"/>
                </a:cxn>
                <a:cxn ang="0">
                  <a:pos x="441" y="254"/>
                </a:cxn>
                <a:cxn ang="0">
                  <a:pos x="332" y="722"/>
                </a:cxn>
                <a:cxn ang="0">
                  <a:pos x="204" y="722"/>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3" name="Freeform 65"/>
            <p:cNvSpPr>
              <a:spLocks noEditPoints="1"/>
            </p:cNvSpPr>
            <p:nvPr userDrawn="1"/>
          </p:nvSpPr>
          <p:spPr bwMode="gray">
            <a:xfrm>
              <a:off x="5329" y="591"/>
              <a:ext cx="9" cy="55"/>
            </a:xfrm>
            <a:custGeom>
              <a:avLst/>
              <a:gdLst/>
              <a:ahLst/>
              <a:cxnLst>
                <a:cxn ang="0">
                  <a:pos x="76" y="0"/>
                </a:cxn>
                <a:cxn ang="0">
                  <a:pos x="132" y="25"/>
                </a:cxn>
                <a:cxn ang="0">
                  <a:pos x="151" y="76"/>
                </a:cxn>
                <a:cxn ang="0">
                  <a:pos x="126" y="132"/>
                </a:cxn>
                <a:cxn ang="0">
                  <a:pos x="75" y="151"/>
                </a:cxn>
                <a:cxn ang="0">
                  <a:pos x="20" y="127"/>
                </a:cxn>
                <a:cxn ang="0">
                  <a:pos x="0" y="75"/>
                </a:cxn>
                <a:cxn ang="0">
                  <a:pos x="25" y="20"/>
                </a:cxn>
                <a:cxn ang="0">
                  <a:pos x="76" y="0"/>
                </a:cxn>
                <a:cxn ang="0">
                  <a:pos x="15" y="987"/>
                </a:cxn>
                <a:cxn ang="0">
                  <a:pos x="15" y="265"/>
                </a:cxn>
                <a:cxn ang="0">
                  <a:pos x="139" y="265"/>
                </a:cxn>
                <a:cxn ang="0">
                  <a:pos x="139" y="987"/>
                </a:cxn>
                <a:cxn ang="0">
                  <a:pos x="15" y="98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4" name="Freeform 66"/>
            <p:cNvSpPr>
              <a:spLocks/>
            </p:cNvSpPr>
            <p:nvPr userDrawn="1"/>
          </p:nvSpPr>
          <p:spPr bwMode="gray">
            <a:xfrm>
              <a:off x="5350"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5" name="Freeform 67"/>
            <p:cNvSpPr>
              <a:spLocks/>
            </p:cNvSpPr>
            <p:nvPr userDrawn="1"/>
          </p:nvSpPr>
          <p:spPr bwMode="gray">
            <a:xfrm>
              <a:off x="5376" y="585"/>
              <a:ext cx="31"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6" name="Freeform 68"/>
            <p:cNvSpPr>
              <a:spLocks/>
            </p:cNvSpPr>
            <p:nvPr userDrawn="1"/>
          </p:nvSpPr>
          <p:spPr bwMode="gray">
            <a:xfrm>
              <a:off x="5432" y="605"/>
              <a:ext cx="34" cy="60"/>
            </a:xfrm>
            <a:custGeom>
              <a:avLst/>
              <a:gdLst/>
              <a:ahLst/>
              <a:cxnLst>
                <a:cxn ang="0">
                  <a:pos x="15" y="41"/>
                </a:cxn>
                <a:cxn ang="0">
                  <a:pos x="0" y="0"/>
                </a:cxn>
                <a:cxn ang="0">
                  <a:pos x="7" y="0"/>
                </a:cxn>
                <a:cxn ang="0">
                  <a:pos x="18" y="33"/>
                </a:cxn>
                <a:cxn ang="0">
                  <a:pos x="28" y="0"/>
                </a:cxn>
                <a:cxn ang="0">
                  <a:pos x="34" y="0"/>
                </a:cxn>
                <a:cxn ang="0">
                  <a:pos x="14" y="60"/>
                </a:cxn>
                <a:cxn ang="0">
                  <a:pos x="8" y="60"/>
                </a:cxn>
                <a:cxn ang="0">
                  <a:pos x="15" y="41"/>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7" name="Freeform 69"/>
            <p:cNvSpPr>
              <a:spLocks noEditPoints="1"/>
            </p:cNvSpPr>
            <p:nvPr userDrawn="1"/>
          </p:nvSpPr>
          <p:spPr bwMode="gray">
            <a:xfrm>
              <a:off x="5470"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8" name="Freeform 70"/>
            <p:cNvSpPr>
              <a:spLocks/>
            </p:cNvSpPr>
            <p:nvPr userDrawn="1"/>
          </p:nvSpPr>
          <p:spPr bwMode="gray">
            <a:xfrm>
              <a:off x="5514" y="605"/>
              <a:ext cx="29" cy="42"/>
            </a:xfrm>
            <a:custGeom>
              <a:avLst/>
              <a:gdLst/>
              <a:ahLst/>
              <a:cxnLst>
                <a:cxn ang="0">
                  <a:pos x="0" y="0"/>
                </a:cxn>
                <a:cxn ang="0">
                  <a:pos x="123" y="0"/>
                </a:cxn>
                <a:cxn ang="0">
                  <a:pos x="123" y="445"/>
                </a:cxn>
                <a:cxn ang="0">
                  <a:pos x="145" y="609"/>
                </a:cxn>
                <a:cxn ang="0">
                  <a:pos x="197" y="656"/>
                </a:cxn>
                <a:cxn ang="0">
                  <a:pos x="276" y="667"/>
                </a:cxn>
                <a:cxn ang="0">
                  <a:pos x="403" y="648"/>
                </a:cxn>
                <a:cxn ang="0">
                  <a:pos x="403" y="0"/>
                </a:cxn>
                <a:cxn ang="0">
                  <a:pos x="527" y="0"/>
                </a:cxn>
                <a:cxn ang="0">
                  <a:pos x="527" y="710"/>
                </a:cxn>
                <a:cxn ang="0">
                  <a:pos x="269" y="742"/>
                </a:cxn>
                <a:cxn ang="0">
                  <a:pos x="86" y="703"/>
                </a:cxn>
                <a:cxn ang="0">
                  <a:pos x="6" y="567"/>
                </a:cxn>
                <a:cxn ang="0">
                  <a:pos x="0" y="454"/>
                </a:cxn>
                <a:cxn ang="0">
                  <a:pos x="0" y="0"/>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9" name="Freeform 71"/>
            <p:cNvSpPr>
              <a:spLocks/>
            </p:cNvSpPr>
            <p:nvPr userDrawn="1"/>
          </p:nvSpPr>
          <p:spPr bwMode="gray">
            <a:xfrm>
              <a:off x="5115" y="216"/>
              <a:ext cx="132" cy="10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0" name="Freeform 72"/>
            <p:cNvSpPr>
              <a:spLocks/>
            </p:cNvSpPr>
            <p:nvPr userDrawn="1"/>
          </p:nvSpPr>
          <p:spPr bwMode="gray">
            <a:xfrm>
              <a:off x="4899" y="327"/>
              <a:ext cx="91" cy="148"/>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1" name="Freeform 73"/>
            <p:cNvSpPr>
              <a:spLocks/>
            </p:cNvSpPr>
            <p:nvPr userDrawn="1"/>
          </p:nvSpPr>
          <p:spPr bwMode="gray">
            <a:xfrm>
              <a:off x="5114" y="327"/>
              <a:ext cx="60" cy="207"/>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2" name="Freeform 74"/>
            <p:cNvSpPr>
              <a:spLocks/>
            </p:cNvSpPr>
            <p:nvPr userDrawn="1"/>
          </p:nvSpPr>
          <p:spPr bwMode="gray">
            <a:xfrm>
              <a:off x="5180" y="327"/>
              <a:ext cx="47" cy="148"/>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3" name="Freeform 75"/>
            <p:cNvSpPr>
              <a:spLocks/>
            </p:cNvSpPr>
            <p:nvPr userDrawn="1"/>
          </p:nvSpPr>
          <p:spPr bwMode="gray">
            <a:xfrm>
              <a:off x="5227" y="327"/>
              <a:ext cx="111" cy="148"/>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4" name="Freeform 76"/>
            <p:cNvSpPr>
              <a:spLocks/>
            </p:cNvSpPr>
            <p:nvPr userDrawn="1"/>
          </p:nvSpPr>
          <p:spPr bwMode="gray">
            <a:xfrm>
              <a:off x="5429" y="327"/>
              <a:ext cx="124" cy="151"/>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5" name="Freeform 77"/>
            <p:cNvSpPr>
              <a:spLocks/>
            </p:cNvSpPr>
            <p:nvPr userDrawn="1"/>
          </p:nvSpPr>
          <p:spPr bwMode="gray">
            <a:xfrm>
              <a:off x="4994" y="327"/>
              <a:ext cx="125" cy="151"/>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6" name="Freeform 78"/>
            <p:cNvSpPr>
              <a:spLocks/>
            </p:cNvSpPr>
            <p:nvPr userDrawn="1"/>
          </p:nvSpPr>
          <p:spPr bwMode="gray">
            <a:xfrm>
              <a:off x="5333" y="324"/>
              <a:ext cx="95" cy="154"/>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r>
              <a:rPr lang="ja-JP" altLang="en-US" smtClean="0"/>
              <a:t>マスタ サブタイトルの書式設定</a:t>
            </a:r>
            <a:endParaRPr lang="en-US" altLang="ja-JP"/>
          </a:p>
        </p:txBody>
      </p:sp>
      <p:sp>
        <p:nvSpPr>
          <p:cNvPr id="647174" name="Rectangle 6"/>
          <p:cNvSpPr>
            <a:spLocks noGrp="1" noChangeArrowheads="1"/>
          </p:cNvSpPr>
          <p:nvPr>
            <p:ph type="ctrTitle"/>
          </p:nvPr>
        </p:nvSpPr>
        <p:spPr>
          <a:xfrm>
            <a:off x="323850" y="1738313"/>
            <a:ext cx="7920038" cy="2360612"/>
          </a:xfrm>
        </p:spPr>
        <p:txBody>
          <a:bodyPr anchor="b"/>
          <a:lstStyle>
            <a:lvl1pPr>
              <a:defRPr sz="4400">
                <a:solidFill>
                  <a:srgbClr val="FFFFFF"/>
                </a:solidFill>
              </a:defRPr>
            </a:lvl1pPr>
          </a:lstStyle>
          <a:p>
            <a:r>
              <a:rPr lang="ja-JP" altLang="en-US" smtClean="0"/>
              <a:t>マスタ タイトルの書式設定</a:t>
            </a:r>
            <a:endParaRPr lang="de-DE" altLang="ja-JP"/>
          </a:p>
        </p:txBody>
      </p:sp>
      <p:sp>
        <p:nvSpPr>
          <p:cNvPr id="37" name="Rectangle 43"/>
          <p:cNvSpPr>
            <a:spLocks noGrp="1" noChangeArrowheads="1"/>
          </p:cNvSpPr>
          <p:nvPr>
            <p:ph type="ftr" sz="quarter" idx="10"/>
          </p:nvPr>
        </p:nvSpPr>
        <p:spPr/>
        <p:txBody>
          <a:bodyPr/>
          <a:lstStyle>
            <a:lvl1pPr>
              <a:defRPr/>
            </a:lvl1pPr>
          </a:lstStyle>
          <a:p>
            <a:pPr>
              <a:defRPr/>
            </a:pPr>
            <a:r>
              <a:rPr lang="de-DE" altLang="ja-JP"/>
              <a:t>Copyright 2011 FUJITSU LIMITED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pPr>
              <a:defRPr/>
            </a:pPr>
            <a:fld id="{987258BC-FF6C-4BF1-AFA5-F31154D52770}" type="slidenum">
              <a:rPr lang="de-DE" altLang="ja-JP"/>
              <a:pPr>
                <a:defRPr/>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68275" y="-1588"/>
            <a:ext cx="6438900" cy="6464301"/>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pPr>
              <a:defRPr/>
            </a:pPr>
            <a:fld id="{93AF686D-A4CD-4BA0-8839-4558B847E001}" type="slidenum">
              <a:rPr lang="de-DE" altLang="ja-JP"/>
              <a:pPr>
                <a:defRPr/>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pPr>
              <a:defRPr/>
            </a:pPr>
            <a:fld id="{000FA731-C1DF-4BAF-A253-95BD4B856C4A}" type="slidenum">
              <a:rPr lang="de-DE" altLang="ja-JP"/>
              <a:pPr>
                <a:defRPr/>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pPr>
              <a:defRPr/>
            </a:pPr>
            <a:fld id="{06429502-3C76-4671-BC90-EFCDB4AF66B5}" type="slidenum">
              <a:rPr lang="de-DE" altLang="ja-JP"/>
              <a:pPr>
                <a:defRPr/>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pPr>
              <a:defRPr/>
            </a:pPr>
            <a:fld id="{BC917015-13B0-49A5-8BD8-2AAD60F0CEE4}" type="slidenum">
              <a:rPr lang="de-DE" altLang="ja-JP"/>
              <a:pPr>
                <a:defRPr/>
              </a:pPr>
              <a:t>&lt;#&gt;</a:t>
            </a:fld>
            <a:endParaRPr lang="de-DE" altLang="ja-JP"/>
          </a:p>
        </p:txBody>
      </p:sp>
      <p:sp>
        <p:nvSpPr>
          <p:cNvPr id="6" name="フッター プレースホルダ 5"/>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pPr>
              <a:defRPr/>
            </a:pPr>
            <a:fld id="{85BDA206-CAA9-4B5B-B5F5-A50A2A08E703}" type="slidenum">
              <a:rPr lang="de-DE" altLang="ja-JP"/>
              <a:pPr>
                <a:defRPr/>
              </a:pPr>
              <a:t>&lt;#&gt;</a:t>
            </a:fld>
            <a:endParaRPr lang="de-DE" altLang="ja-JP"/>
          </a:p>
        </p:txBody>
      </p:sp>
      <p:sp>
        <p:nvSpPr>
          <p:cNvPr id="8" name="フッター プレースホルダ 7"/>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pPr>
              <a:defRPr/>
            </a:pPr>
            <a:fld id="{897F3B41-EBDF-4308-8F10-349D3EA1AA1F}" type="slidenum">
              <a:rPr lang="de-DE" altLang="ja-JP"/>
              <a:pPr>
                <a:defRPr/>
              </a:pPr>
              <a:t>&lt;#&gt;</a:t>
            </a:fld>
            <a:endParaRPr lang="de-DE" altLang="ja-JP"/>
          </a:p>
        </p:txBody>
      </p:sp>
      <p:sp>
        <p:nvSpPr>
          <p:cNvPr id="4" name="フッター プレースホルダ 3"/>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pPr>
              <a:defRPr/>
            </a:pPr>
            <a:fld id="{76E6F4AD-60C3-45BC-8DFB-E1B751EF4D34}" type="slidenum">
              <a:rPr lang="de-DE" altLang="ja-JP"/>
              <a:pPr>
                <a:defRPr/>
              </a:pPr>
              <a:t>&lt;#&gt;</a:t>
            </a:fld>
            <a:endParaRPr lang="de-DE" altLang="ja-JP"/>
          </a:p>
        </p:txBody>
      </p:sp>
      <p:sp>
        <p:nvSpPr>
          <p:cNvPr id="3" name="フッター プレースホルダ 2"/>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pPr>
              <a:defRPr/>
            </a:pPr>
            <a:fld id="{6DABE597-5EBD-4015-AA23-4077B2A026B4}" type="slidenum">
              <a:rPr lang="de-DE" altLang="ja-JP"/>
              <a:pPr>
                <a:defRPr/>
              </a:pPr>
              <a:t>&lt;#&gt;</a:t>
            </a:fld>
            <a:endParaRPr lang="de-DE" altLang="ja-JP"/>
          </a:p>
        </p:txBody>
      </p:sp>
      <p:sp>
        <p:nvSpPr>
          <p:cNvPr id="6" name="フッター プレースホルダ 5"/>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pPr>
              <a:defRPr/>
            </a:pPr>
            <a:fld id="{1B165FB9-5378-46A5-90AD-BD090F2A82E8}" type="slidenum">
              <a:rPr lang="de-DE" altLang="ja-JP"/>
              <a:pPr>
                <a:defRPr/>
              </a:pPr>
              <a:t>&lt;#&gt;</a:t>
            </a:fld>
            <a:endParaRPr lang="de-DE" altLang="ja-JP"/>
          </a:p>
        </p:txBody>
      </p:sp>
      <p:sp>
        <p:nvSpPr>
          <p:cNvPr id="6" name="フッター プレースホルダ 5"/>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6" name="Picture 13" descr="ContentGray20_L150"/>
          <p:cNvPicPr>
            <a:picLocks noChangeAspect="1" noChangeArrowheads="1"/>
          </p:cNvPicPr>
          <p:nvPr/>
        </p:nvPicPr>
        <p:blipFill>
          <a:blip r:embed="rId13"/>
          <a:srcRect/>
          <a:stretch>
            <a:fillRect/>
          </a:stretch>
        </p:blipFill>
        <p:spPr bwMode="gray">
          <a:xfrm>
            <a:off x="0" y="0"/>
            <a:ext cx="9144000" cy="1073150"/>
          </a:xfrm>
          <a:prstGeom prst="rect">
            <a:avLst/>
          </a:prstGeom>
          <a:noFill/>
          <a:ln w="9525">
            <a:noFill/>
            <a:miter lim="800000"/>
            <a:headEnd/>
            <a:tailEnd/>
          </a:ln>
        </p:spPr>
      </p:pic>
      <p:grpSp>
        <p:nvGrpSpPr>
          <p:cNvPr id="1027"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w="9525">
              <a:noFill/>
              <a:miter lim="800000"/>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0" name="Freeform 16"/>
            <p:cNvSpPr>
              <a:spLocks/>
            </p:cNvSpPr>
            <p:nvPr userDrawn="1"/>
          </p:nvSpPr>
          <p:spPr bwMode="gray">
            <a:xfrm>
              <a:off x="5334" y="121"/>
              <a:ext cx="94" cy="7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1" name="Freeform 17"/>
            <p:cNvSpPr>
              <a:spLocks/>
            </p:cNvSpPr>
            <p:nvPr userDrawn="1"/>
          </p:nvSpPr>
          <p:spPr bwMode="gray">
            <a:xfrm>
              <a:off x="5180" y="200"/>
              <a:ext cx="65" cy="106"/>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2" name="Freeform 18"/>
            <p:cNvSpPr>
              <a:spLocks/>
            </p:cNvSpPr>
            <p:nvPr userDrawn="1"/>
          </p:nvSpPr>
          <p:spPr bwMode="gray">
            <a:xfrm>
              <a:off x="5333" y="200"/>
              <a:ext cx="43" cy="148"/>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3" name="Freeform 19"/>
            <p:cNvSpPr>
              <a:spLocks/>
            </p:cNvSpPr>
            <p:nvPr userDrawn="1"/>
          </p:nvSpPr>
          <p:spPr bwMode="gray">
            <a:xfrm>
              <a:off x="5380" y="200"/>
              <a:ext cx="33" cy="106"/>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4" name="Freeform 20"/>
            <p:cNvSpPr>
              <a:spLocks/>
            </p:cNvSpPr>
            <p:nvPr userDrawn="1"/>
          </p:nvSpPr>
          <p:spPr bwMode="gray">
            <a:xfrm>
              <a:off x="5414" y="200"/>
              <a:ext cx="79" cy="106"/>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5" name="Freeform 21"/>
            <p:cNvSpPr>
              <a:spLocks/>
            </p:cNvSpPr>
            <p:nvPr userDrawn="1"/>
          </p:nvSpPr>
          <p:spPr bwMode="gray">
            <a:xfrm>
              <a:off x="5558" y="200"/>
              <a:ext cx="88" cy="107"/>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6" name="Freeform 22"/>
            <p:cNvSpPr>
              <a:spLocks/>
            </p:cNvSpPr>
            <p:nvPr userDrawn="1"/>
          </p:nvSpPr>
          <p:spPr bwMode="gray">
            <a:xfrm>
              <a:off x="5248" y="200"/>
              <a:ext cx="89" cy="108"/>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7" name="Freeform 23"/>
            <p:cNvSpPr>
              <a:spLocks/>
            </p:cNvSpPr>
            <p:nvPr userDrawn="1"/>
          </p:nvSpPr>
          <p:spPr bwMode="gray">
            <a:xfrm>
              <a:off x="5489" y="198"/>
              <a:ext cx="69" cy="110"/>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p:spPr>
        <p:txBody>
          <a:bodyPr/>
          <a:lstStyle/>
          <a:p>
            <a:pPr algn="ctr" fontAlgn="ctr">
              <a:defRPr/>
            </a:pPr>
            <a:endParaRPr lang="ja-JP" altLang="en-US">
              <a:latin typeface="ＭＳ Ｐゴシック" pitchFamily="50" charset="-128"/>
              <a:ea typeface="ＭＳ Ｐゴシック" pitchFamily="50" charset="-128"/>
            </a:endParaRPr>
          </a:p>
        </p:txBody>
      </p:sp>
      <p:sp>
        <p:nvSpPr>
          <p:cNvPr id="1029" name="Rectangle 7"/>
          <p:cNvSpPr>
            <a:spLocks noGrp="1" noChangeArrowheads="1"/>
          </p:cNvSpPr>
          <p:nvPr>
            <p:ph type="title"/>
          </p:nvPr>
        </p:nvSpPr>
        <p:spPr bwMode="gray">
          <a:xfrm>
            <a:off x="169863" y="-1588"/>
            <a:ext cx="7858125" cy="6937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1030" name="Rectangle 8"/>
          <p:cNvSpPr>
            <a:spLocks noGrp="1" noChangeArrowheads="1"/>
          </p:cNvSpPr>
          <p:nvPr>
            <p:ph type="body" idx="1"/>
          </p:nvPr>
        </p:nvSpPr>
        <p:spPr bwMode="gray">
          <a:xfrm>
            <a:off x="168275" y="869950"/>
            <a:ext cx="8786813" cy="55927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fontAlgn="base">
              <a:defRPr kumimoji="0" sz="800">
                <a:solidFill>
                  <a:schemeClr val="tx1"/>
                </a:solidFill>
                <a:latin typeface="+mn-lt"/>
                <a:ea typeface="ＭＳ Ｐゴシック" pitchFamily="50" charset="-128"/>
              </a:defRPr>
            </a:lvl1pPr>
          </a:lstStyle>
          <a:p>
            <a:pPr>
              <a:defRPr/>
            </a:pPr>
            <a:fld id="{3D5401D1-4356-4289-9686-87374372DDEE}" type="slidenum">
              <a:rPr lang="de-DE" altLang="ja-JP"/>
              <a:pPr>
                <a:defRPr/>
              </a:pPr>
              <a:t>&lt;#&gt;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ea typeface="ＭＳ Ｐゴシック" pitchFamily="50" charset="-128"/>
              </a:defRPr>
            </a:lvl1pPr>
          </a:lstStyle>
          <a:p>
            <a:pPr>
              <a:defRPr/>
            </a:pPr>
            <a:r>
              <a:rPr lang="de-DE" altLang="ja-JP"/>
              <a:t>Copyright 2011 FUJITSU LIMITED</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rtl="0" eaLnBrk="0" fontAlgn="base" hangingPunct="0">
        <a:spcBef>
          <a:spcPct val="0"/>
        </a:spcBef>
        <a:spcAft>
          <a:spcPct val="0"/>
        </a:spcAft>
        <a:tabLst>
          <a:tab pos="3676650" algn="l"/>
        </a:tabLst>
        <a:defRPr kumimoji="1" sz="3200">
          <a:solidFill>
            <a:schemeClr val="tx2"/>
          </a:solidFill>
          <a:latin typeface="+mj-lt"/>
          <a:ea typeface="+mj-ea"/>
          <a:cs typeface="+mj-cs"/>
        </a:defRPr>
      </a:lvl1pPr>
      <a:lvl2pPr algn="l" rtl="0" eaLnBrk="0" fontAlgn="base" hangingPunct="0">
        <a:spcBef>
          <a:spcPct val="0"/>
        </a:spcBef>
        <a:spcAft>
          <a:spcPct val="0"/>
        </a:spcAft>
        <a:tabLst>
          <a:tab pos="3676650" algn="l"/>
        </a:tabLst>
        <a:defRPr kumimoji="1" sz="3200">
          <a:solidFill>
            <a:schemeClr val="tx2"/>
          </a:solidFill>
          <a:latin typeface="Arial" charset="0"/>
          <a:ea typeface="ＭＳ Ｐゴシック" pitchFamily="50" charset="-128"/>
        </a:defRPr>
      </a:lvl2pPr>
      <a:lvl3pPr algn="l" rtl="0" eaLnBrk="0" fontAlgn="base" hangingPunct="0">
        <a:spcBef>
          <a:spcPct val="0"/>
        </a:spcBef>
        <a:spcAft>
          <a:spcPct val="0"/>
        </a:spcAft>
        <a:tabLst>
          <a:tab pos="3676650" algn="l"/>
        </a:tabLst>
        <a:defRPr kumimoji="1" sz="3200">
          <a:solidFill>
            <a:schemeClr val="tx2"/>
          </a:solidFill>
          <a:latin typeface="Arial" charset="0"/>
          <a:ea typeface="ＭＳ Ｐゴシック" pitchFamily="50" charset="-128"/>
        </a:defRPr>
      </a:lvl3pPr>
      <a:lvl4pPr algn="l" rtl="0" eaLnBrk="0" fontAlgn="base" hangingPunct="0">
        <a:spcBef>
          <a:spcPct val="0"/>
        </a:spcBef>
        <a:spcAft>
          <a:spcPct val="0"/>
        </a:spcAft>
        <a:tabLst>
          <a:tab pos="3676650" algn="l"/>
        </a:tabLst>
        <a:defRPr kumimoji="1" sz="3200">
          <a:solidFill>
            <a:schemeClr val="tx2"/>
          </a:solidFill>
          <a:latin typeface="Arial" charset="0"/>
          <a:ea typeface="ＭＳ Ｐゴシック" pitchFamily="50" charset="-128"/>
        </a:defRPr>
      </a:lvl4pPr>
      <a:lvl5pPr algn="l" rtl="0" eaLnBrk="0" fontAlgn="base" hangingPunct="0">
        <a:spcBef>
          <a:spcPct val="0"/>
        </a:spcBef>
        <a:spcAft>
          <a:spcPct val="0"/>
        </a:spcAft>
        <a:tabLst>
          <a:tab pos="3676650" algn="l"/>
        </a:tabLst>
        <a:defRPr kumimoji="1" sz="3200">
          <a:solidFill>
            <a:schemeClr val="tx2"/>
          </a:solidFill>
          <a:latin typeface="Arial" charset="0"/>
          <a:ea typeface="ＭＳ Ｐゴシック" pitchFamily="50"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9pPr>
    </p:titleStyle>
    <p:bodyStyle>
      <a:lvl1pPr marL="290513" indent="-290513" algn="l" defTabSz="457200" rtl="0" eaLnBrk="0" fontAlgn="base" hangingPunct="0">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0" fontAlgn="base" hangingPunct="0">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0" fontAlgn="base" hangingPunct="0">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0" fontAlgn="base" hangingPunct="0">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0" fontAlgn="base" hangingPunct="0">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10"/>
          </p:nvPr>
        </p:nvSpPr>
        <p:spPr/>
        <p:txBody>
          <a:bodyPr/>
          <a:lstStyle/>
          <a:p>
            <a:pPr>
              <a:defRPr/>
            </a:pPr>
            <a:r>
              <a:rPr lang="de-DE" altLang="ja-JP"/>
              <a:t>Copyright 2011 FUJITSU LIMITED</a:t>
            </a:r>
          </a:p>
        </p:txBody>
      </p:sp>
      <p:sp>
        <p:nvSpPr>
          <p:cNvPr id="15362" name="Rectangle 2"/>
          <p:cNvSpPr>
            <a:spLocks noGrp="1" noChangeArrowheads="1"/>
          </p:cNvSpPr>
          <p:nvPr>
            <p:ph type="ctrTitle"/>
          </p:nvPr>
        </p:nvSpPr>
        <p:spPr/>
        <p:txBody>
          <a:bodyPr/>
          <a:lstStyle/>
          <a:p>
            <a:pPr eaLnBrk="1" hangingPunct="1"/>
            <a:r>
              <a:rPr lang="en-US" altLang="ja-JP" smtClean="0"/>
              <a:t>Benefit of the new syntax and semantics for very low delay coding in HEVC</a:t>
            </a:r>
            <a:br>
              <a:rPr lang="en-US" altLang="ja-JP" smtClean="0"/>
            </a:br>
            <a:r>
              <a:rPr lang="en-US" altLang="ja-JP" smtClean="0"/>
              <a:t>(</a:t>
            </a:r>
            <a:r>
              <a:rPr lang="en-US" altLang="ja-JP" sz="3600" smtClean="0"/>
              <a:t>JCTVC-D054, m18801)</a:t>
            </a:r>
            <a:endParaRPr lang="en-US" altLang="ja-JP" smtClean="0"/>
          </a:p>
        </p:txBody>
      </p:sp>
      <p:sp>
        <p:nvSpPr>
          <p:cNvPr id="15363" name="Rectangle 3"/>
          <p:cNvSpPr>
            <a:spLocks noGrp="1" noChangeArrowheads="1"/>
          </p:cNvSpPr>
          <p:nvPr>
            <p:ph type="subTitle" idx="1"/>
            <p:custDataLst>
              <p:tags r:id="rId1"/>
            </p:custDataLst>
          </p:nvPr>
        </p:nvSpPr>
        <p:spPr/>
        <p:txBody>
          <a:bodyPr/>
          <a:lstStyle/>
          <a:p>
            <a:pPr eaLnBrk="1" hangingPunct="1">
              <a:buClr>
                <a:schemeClr val="accent2"/>
              </a:buClr>
            </a:pPr>
            <a:r>
              <a:rPr kumimoji="0" lang="en-US" altLang="ja-JP" smtClean="0">
                <a:solidFill>
                  <a:schemeClr val="tx1"/>
                </a:solidFill>
              </a:rPr>
              <a:t>4th JCT-VC meeting, Daegu/Korea</a:t>
            </a:r>
          </a:p>
          <a:p>
            <a:pPr eaLnBrk="1" hangingPunct="1">
              <a:buClr>
                <a:schemeClr val="accent2"/>
              </a:buClr>
            </a:pPr>
            <a:r>
              <a:rPr kumimoji="0" lang="en-US" altLang="ja-JP" smtClean="0">
                <a:solidFill>
                  <a:schemeClr val="tx1"/>
                </a:solidFill>
              </a:rPr>
              <a:t>2011/1/20-28</a:t>
            </a:r>
          </a:p>
          <a:p>
            <a:pPr eaLnBrk="1" hangingPunct="1">
              <a:buClr>
                <a:schemeClr val="accent2"/>
              </a:buClr>
            </a:pPr>
            <a:r>
              <a:rPr lang="en-US" altLang="ja-JP" smtClean="0"/>
              <a:t>K.Kazui, J.Koyama, and A.Nakagawa</a:t>
            </a:r>
          </a:p>
          <a:p>
            <a:pPr eaLnBrk="1" hangingPunct="1">
              <a:buClr>
                <a:schemeClr val="accent2"/>
              </a:buClr>
            </a:pPr>
            <a:endParaRPr lang="en-US" altLang="ja-JP"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91" name="タイトル 1"/>
          <p:cNvSpPr>
            <a:spLocks noGrp="1"/>
          </p:cNvSpPr>
          <p:nvPr>
            <p:ph type="title"/>
          </p:nvPr>
        </p:nvSpPr>
        <p:spPr/>
        <p:txBody>
          <a:bodyPr/>
          <a:lstStyle/>
          <a:p>
            <a:pPr eaLnBrk="1" hangingPunct="1"/>
            <a:r>
              <a:rPr lang="en-US" altLang="ja-JP" smtClean="0"/>
              <a:t>Proposal (2): New buffer model</a:t>
            </a:r>
            <a:endParaRPr lang="ja-JP" altLang="en-US" smtClean="0"/>
          </a:p>
        </p:txBody>
      </p:sp>
      <p:sp>
        <p:nvSpPr>
          <p:cNvPr id="4" name="スライド番号プレースホルダ 3"/>
          <p:cNvSpPr>
            <a:spLocks noGrp="1"/>
          </p:cNvSpPr>
          <p:nvPr>
            <p:ph type="sldNum" sz="quarter" idx="10"/>
          </p:nvPr>
        </p:nvSpPr>
        <p:spPr/>
        <p:txBody>
          <a:bodyPr/>
          <a:lstStyle/>
          <a:p>
            <a:pPr>
              <a:defRPr/>
            </a:pPr>
            <a:fld id="{B53F66E6-76A7-453B-A83D-D06A4472FF2D}" type="slidenum">
              <a:rPr lang="de-DE" altLang="ja-JP" smtClean="0"/>
              <a:pPr>
                <a:defRPr/>
              </a:pPr>
              <a:t>9</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656394" name="コンテンツ プレースホルダ 2"/>
          <p:cNvSpPr txBox="1">
            <a:spLocks/>
          </p:cNvSpPr>
          <p:nvPr/>
        </p:nvSpPr>
        <p:spPr bwMode="gray">
          <a:xfrm>
            <a:off x="92075" y="765175"/>
            <a:ext cx="9017000" cy="719138"/>
          </a:xfrm>
          <a:prstGeom prst="rect">
            <a:avLst/>
          </a:prstGeom>
          <a:noFill/>
          <a:ln w="9525">
            <a:noFill/>
            <a:miter lim="800000"/>
            <a:headEnd/>
            <a:tailEnd/>
          </a:ln>
        </p:spPr>
        <p:txBody>
          <a:bodyPr lIns="0" tIns="0" rIns="0" bIns="0"/>
          <a:lstStyle/>
          <a:p>
            <a:pPr marL="290513" indent="-290513" defTabSz="457200">
              <a:lnSpc>
                <a:spcPct val="95000"/>
              </a:lnSpc>
              <a:spcBef>
                <a:spcPct val="20000"/>
              </a:spcBef>
              <a:spcAft>
                <a:spcPct val="10000"/>
              </a:spcAft>
              <a:buClr>
                <a:srgbClr val="A30B1A"/>
              </a:buClr>
              <a:buFont typeface="Wingdings" pitchFamily="2" charset="2"/>
              <a:buChar char="n"/>
            </a:pPr>
            <a:r>
              <a:rPr lang="en-US" altLang="ja-JP">
                <a:latin typeface="Arial" charset="0"/>
              </a:rPr>
              <a:t>New buffer model for interoperable low delay coding of less than 1 frame</a:t>
            </a:r>
          </a:p>
          <a:p>
            <a:pPr marL="581025" lvl="1" indent="-242888" defTabSz="457200">
              <a:lnSpc>
                <a:spcPct val="95000"/>
              </a:lnSpc>
              <a:spcBef>
                <a:spcPct val="20000"/>
              </a:spcBef>
              <a:spcAft>
                <a:spcPct val="10000"/>
              </a:spcAft>
              <a:buClr>
                <a:srgbClr val="87867E"/>
              </a:buClr>
              <a:buFont typeface="Wingdings" pitchFamily="2" charset="2"/>
              <a:buChar char="n"/>
            </a:pPr>
            <a:r>
              <a:rPr lang="en-US" altLang="ja-JP" sz="1600">
                <a:latin typeface="Arial" charset="0"/>
              </a:rPr>
              <a:t>The decoding time of a group of LCUs </a:t>
            </a:r>
            <a:r>
              <a:rPr lang="en-US" altLang="ja-JP" sz="1600" b="1">
                <a:solidFill>
                  <a:srgbClr val="FF0000"/>
                </a:solidFill>
                <a:latin typeface="Arial" charset="0"/>
              </a:rPr>
              <a:t>dtg()</a:t>
            </a:r>
            <a:r>
              <a:rPr lang="en-US" altLang="ja-JP" sz="1600">
                <a:latin typeface="Arial" charset="0"/>
              </a:rPr>
              <a:t> is defined at CPB operation.</a:t>
            </a:r>
          </a:p>
          <a:p>
            <a:pPr marL="1143000" lvl="2" indent="-228600" defTabSz="457200">
              <a:lnSpc>
                <a:spcPct val="95000"/>
              </a:lnSpc>
              <a:spcBef>
                <a:spcPct val="20000"/>
              </a:spcBef>
              <a:spcAft>
                <a:spcPct val="10000"/>
              </a:spcAft>
              <a:buClr>
                <a:srgbClr val="87867E"/>
              </a:buClr>
              <a:buFont typeface="Wingdings" pitchFamily="2" charset="2"/>
              <a:buChar char="n"/>
            </a:pPr>
            <a:r>
              <a:rPr lang="en-US" altLang="ja-JP" sz="1600">
                <a:latin typeface="Arial" charset="0"/>
              </a:rPr>
              <a:t>Each group of LCUs has (almost) equal number of bits when the vertical intra MB line scheme is used. Thus the interval of the arrival time of each group of LCUs is constant.</a:t>
            </a:r>
          </a:p>
        </p:txBody>
      </p:sp>
      <p:sp>
        <p:nvSpPr>
          <p:cNvPr id="656395" name="Text Box 8"/>
          <p:cNvSpPr txBox="1">
            <a:spLocks noChangeArrowheads="1"/>
          </p:cNvSpPr>
          <p:nvPr/>
        </p:nvSpPr>
        <p:spPr bwMode="gray">
          <a:xfrm>
            <a:off x="5292725" y="1909763"/>
            <a:ext cx="3851275" cy="942975"/>
          </a:xfrm>
          <a:prstGeom prst="rect">
            <a:avLst/>
          </a:prstGeom>
          <a:noFill/>
          <a:ln w="9525" algn="ctr">
            <a:noFill/>
            <a:miter lim="800000"/>
            <a:headEnd/>
            <a:tailEnd/>
          </a:ln>
        </p:spPr>
        <p:txBody>
          <a:bodyPr>
            <a:spAutoFit/>
          </a:bodyPr>
          <a:lstStyle/>
          <a:p>
            <a:pPr fontAlgn="ctr"/>
            <a:r>
              <a:rPr lang="en-US" altLang="ja-JP" sz="1400">
                <a:latin typeface="Arial" charset="0"/>
              </a:rPr>
              <a:t>dtg(i, n): </a:t>
            </a:r>
            <a:r>
              <a:rPr lang="en-US" altLang="ja-JP" sz="1400" i="1">
                <a:latin typeface="Arial" charset="0"/>
              </a:rPr>
              <a:t>decoding time of n-th group</a:t>
            </a:r>
          </a:p>
          <a:p>
            <a:pPr fontAlgn="ctr"/>
            <a:r>
              <a:rPr lang="en-US" altLang="ja-JP" sz="1400" i="1">
                <a:latin typeface="Arial" charset="0"/>
              </a:rPr>
              <a:t>              of LCUs in i-th picture</a:t>
            </a:r>
          </a:p>
          <a:p>
            <a:pPr fontAlgn="ctr"/>
            <a:r>
              <a:rPr lang="en-US" altLang="ja-JP" sz="1400">
                <a:latin typeface="Arial" charset="0"/>
              </a:rPr>
              <a:t>dt(i)      : </a:t>
            </a:r>
            <a:r>
              <a:rPr lang="en-US" altLang="ja-JP" sz="1400" i="1">
                <a:latin typeface="Arial" charset="0"/>
              </a:rPr>
              <a:t>decoding time of i-th picture</a:t>
            </a:r>
          </a:p>
          <a:p>
            <a:pPr fontAlgn="ctr"/>
            <a:r>
              <a:rPr lang="en-US" altLang="ja-JP" sz="1400">
                <a:latin typeface="Arial" charset="0"/>
              </a:rPr>
              <a:t>N          : </a:t>
            </a:r>
            <a:r>
              <a:rPr lang="en-US" altLang="ja-JP" sz="1400" i="1">
                <a:latin typeface="Arial" charset="0"/>
              </a:rPr>
              <a:t>number of groups in a picture</a:t>
            </a:r>
          </a:p>
        </p:txBody>
      </p:sp>
      <p:graphicFrame>
        <p:nvGraphicFramePr>
          <p:cNvPr id="656386" name="Object 2"/>
          <p:cNvGraphicFramePr>
            <a:graphicFrameLocks noChangeAspect="1"/>
          </p:cNvGraphicFramePr>
          <p:nvPr/>
        </p:nvGraphicFramePr>
        <p:xfrm>
          <a:off x="323850" y="2060575"/>
          <a:ext cx="4824413" cy="371475"/>
        </p:xfrm>
        <a:graphic>
          <a:graphicData uri="http://schemas.openxmlformats.org/presentationml/2006/ole">
            <p:oleObj spid="_x0000_s656386" name="数式" r:id="rId3" imgW="2641320" imgH="203040" progId="Equation.3">
              <p:embed/>
            </p:oleObj>
          </a:graphicData>
        </a:graphic>
      </p:graphicFrame>
      <p:sp>
        <p:nvSpPr>
          <p:cNvPr id="656396" name="Text Box 8"/>
          <p:cNvSpPr txBox="1">
            <a:spLocks noChangeArrowheads="1"/>
          </p:cNvSpPr>
          <p:nvPr/>
        </p:nvSpPr>
        <p:spPr bwMode="gray">
          <a:xfrm>
            <a:off x="395288" y="5157788"/>
            <a:ext cx="3240087" cy="646112"/>
          </a:xfrm>
          <a:prstGeom prst="rect">
            <a:avLst/>
          </a:prstGeom>
          <a:noFill/>
          <a:ln w="9525" algn="ctr">
            <a:noFill/>
            <a:miter lim="800000"/>
            <a:headEnd/>
            <a:tailEnd/>
          </a:ln>
        </p:spPr>
        <p:txBody>
          <a:bodyPr>
            <a:spAutoFit/>
          </a:bodyPr>
          <a:lstStyle/>
          <a:p>
            <a:pPr algn="ctr" fontAlgn="ctr">
              <a:spcBef>
                <a:spcPct val="50000"/>
              </a:spcBef>
            </a:pPr>
            <a:r>
              <a:rPr lang="en-US" altLang="ja-JP">
                <a:latin typeface="Arial" charset="0"/>
              </a:rPr>
              <a:t>New buffer model </a:t>
            </a:r>
            <a:br>
              <a:rPr lang="en-US" altLang="ja-JP">
                <a:latin typeface="Arial" charset="0"/>
              </a:rPr>
            </a:br>
            <a:r>
              <a:rPr lang="en-US" altLang="ja-JP">
                <a:latin typeface="Arial" charset="0"/>
              </a:rPr>
              <a:t>for very low delay coding</a:t>
            </a:r>
          </a:p>
        </p:txBody>
      </p:sp>
      <p:sp>
        <p:nvSpPr>
          <p:cNvPr id="656397" name="コンテンツ プレースホルダ 2"/>
          <p:cNvSpPr txBox="1">
            <a:spLocks/>
          </p:cNvSpPr>
          <p:nvPr/>
        </p:nvSpPr>
        <p:spPr bwMode="gray">
          <a:xfrm>
            <a:off x="63500" y="2852738"/>
            <a:ext cx="9017000" cy="1368425"/>
          </a:xfrm>
          <a:prstGeom prst="rect">
            <a:avLst/>
          </a:prstGeom>
          <a:noFill/>
          <a:ln w="9525">
            <a:noFill/>
            <a:miter lim="800000"/>
            <a:headEnd/>
            <a:tailEnd/>
          </a:ln>
        </p:spPr>
        <p:txBody>
          <a:bodyPr lIns="0" tIns="0" rIns="0" bIns="0"/>
          <a:lstStyle/>
          <a:p>
            <a:pPr marL="581025" lvl="1" indent="-242888" defTabSz="457200">
              <a:lnSpc>
                <a:spcPct val="95000"/>
              </a:lnSpc>
              <a:spcBef>
                <a:spcPct val="20000"/>
              </a:spcBef>
              <a:spcAft>
                <a:spcPct val="10000"/>
              </a:spcAft>
              <a:buClr>
                <a:srgbClr val="87867E"/>
              </a:buClr>
              <a:buFont typeface="Wingdings" pitchFamily="2" charset="2"/>
              <a:buChar char="n"/>
            </a:pPr>
            <a:r>
              <a:rPr lang="en-US" altLang="ja-JP" sz="1600">
                <a:latin typeface="Arial" charset="0"/>
              </a:rPr>
              <a:t>dtg() informs a decoder that a group of LCUs can be decoded at dtg() without underflow, which is earlier than picture-based decoding time dt().</a:t>
            </a:r>
          </a:p>
          <a:p>
            <a:pPr marL="581025" lvl="1" indent="-242888" defTabSz="457200">
              <a:lnSpc>
                <a:spcPct val="95000"/>
              </a:lnSpc>
              <a:spcBef>
                <a:spcPct val="20000"/>
              </a:spcBef>
              <a:spcAft>
                <a:spcPct val="10000"/>
              </a:spcAft>
              <a:buClr>
                <a:srgbClr val="87867E"/>
              </a:buClr>
              <a:buFont typeface="Wingdings" pitchFamily="2" charset="2"/>
              <a:buChar char="n"/>
            </a:pPr>
            <a:r>
              <a:rPr lang="en-US" altLang="ja-JP" sz="1600">
                <a:latin typeface="Arial" charset="0"/>
              </a:rPr>
              <a:t>New buffer model can reduce the delay for display at a decoder. </a:t>
            </a:r>
          </a:p>
          <a:p>
            <a:pPr marL="1038225" lvl="2" indent="-242888" defTabSz="457200">
              <a:lnSpc>
                <a:spcPct val="95000"/>
              </a:lnSpc>
              <a:spcBef>
                <a:spcPct val="20000"/>
              </a:spcBef>
              <a:spcAft>
                <a:spcPct val="10000"/>
              </a:spcAft>
              <a:buClr>
                <a:srgbClr val="87867E"/>
              </a:buClr>
              <a:buFont typeface="Wingdings" pitchFamily="2" charset="2"/>
              <a:buChar char="n"/>
            </a:pPr>
            <a:r>
              <a:rPr lang="en-US" altLang="ja-JP" sz="1400">
                <a:latin typeface="Arial" charset="0"/>
              </a:rPr>
              <a:t>A group of LCUs can be displayed at dtg() + {(1 frame period)</a:t>
            </a:r>
            <a:r>
              <a:rPr lang="ja-JP" altLang="en-US" sz="1400">
                <a:latin typeface="Arial" charset="0"/>
              </a:rPr>
              <a:t> </a:t>
            </a:r>
            <a:r>
              <a:rPr lang="en-US" altLang="ja-JP" sz="1400">
                <a:latin typeface="Arial" charset="0"/>
              </a:rPr>
              <a:t>/ N}</a:t>
            </a:r>
          </a:p>
          <a:p>
            <a:pPr marL="581025" lvl="1" indent="-242888" defTabSz="457200">
              <a:lnSpc>
                <a:spcPct val="95000"/>
              </a:lnSpc>
              <a:spcBef>
                <a:spcPct val="20000"/>
              </a:spcBef>
              <a:spcAft>
                <a:spcPct val="10000"/>
              </a:spcAft>
              <a:buClr>
                <a:srgbClr val="87867E"/>
              </a:buClr>
              <a:buFont typeface="Wingdings" pitchFamily="2" charset="2"/>
              <a:buChar char="n"/>
            </a:pPr>
            <a:r>
              <a:rPr lang="en-US" altLang="ja-JP" sz="1600">
                <a:latin typeface="Arial" charset="0"/>
              </a:rPr>
              <a:t>Interoperable very low delay coding is assured.</a:t>
            </a:r>
          </a:p>
        </p:txBody>
      </p:sp>
      <p:graphicFrame>
        <p:nvGraphicFramePr>
          <p:cNvPr id="656390" name="Object 6"/>
          <p:cNvGraphicFramePr>
            <a:graphicFrameLocks noChangeAspect="1"/>
          </p:cNvGraphicFramePr>
          <p:nvPr/>
        </p:nvGraphicFramePr>
        <p:xfrm>
          <a:off x="3924300" y="4149725"/>
          <a:ext cx="5040313" cy="2498725"/>
        </p:xfrm>
        <a:graphic>
          <a:graphicData uri="http://schemas.openxmlformats.org/presentationml/2006/ole">
            <p:oleObj spid="_x0000_s656390" name="Visio" r:id="rId4" imgW="8494749" imgH="4345291" progId="Visio.Drawing.11">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1" name="タイトル 1"/>
          <p:cNvSpPr>
            <a:spLocks noGrp="1"/>
          </p:cNvSpPr>
          <p:nvPr>
            <p:ph type="title"/>
          </p:nvPr>
        </p:nvSpPr>
        <p:spPr/>
        <p:txBody>
          <a:bodyPr/>
          <a:lstStyle/>
          <a:p>
            <a:pPr eaLnBrk="1" hangingPunct="1"/>
            <a:r>
              <a:rPr lang="en-US" altLang="ja-JP" smtClean="0"/>
              <a:t>Merit of our proposal</a:t>
            </a:r>
            <a:endParaRPr lang="ja-JP" altLang="en-US" smtClean="0"/>
          </a:p>
        </p:txBody>
      </p:sp>
      <p:sp>
        <p:nvSpPr>
          <p:cNvPr id="3" name="コンテンツ プレースホルダ 2"/>
          <p:cNvSpPr>
            <a:spLocks noGrp="1"/>
          </p:cNvSpPr>
          <p:nvPr>
            <p:ph idx="1"/>
          </p:nvPr>
        </p:nvSpPr>
        <p:spPr/>
        <p:txBody>
          <a:bodyPr/>
          <a:lstStyle/>
          <a:p>
            <a:pPr eaLnBrk="1" hangingPunct="1">
              <a:defRPr/>
            </a:pPr>
            <a:r>
              <a:rPr lang="en-US" altLang="ja-JP" dirty="0" smtClean="0"/>
              <a:t>Negligible increase of decoder complexity</a:t>
            </a:r>
          </a:p>
          <a:p>
            <a:pPr lvl="1" eaLnBrk="1" hangingPunct="1">
              <a:defRPr/>
            </a:pPr>
            <a:r>
              <a:rPr lang="en-US" altLang="ja-JP" dirty="0" smtClean="0"/>
              <a:t>Description and process of the region boundary is simple.</a:t>
            </a:r>
          </a:p>
          <a:p>
            <a:pPr lvl="1" eaLnBrk="1" hangingPunct="1">
              <a:defRPr/>
            </a:pPr>
            <a:r>
              <a:rPr lang="en-US" altLang="ja-JP" dirty="0" smtClean="0"/>
              <a:t>Restriction of reference between CUs is realized by modified definition of CU availability. </a:t>
            </a:r>
            <a:endParaRPr lang="en-US" altLang="ja-JP" dirty="0"/>
          </a:p>
          <a:p>
            <a:pPr lvl="1" eaLnBrk="1" hangingPunct="1">
              <a:defRPr/>
            </a:pPr>
            <a:r>
              <a:rPr lang="en-US" altLang="ja-JP" dirty="0"/>
              <a:t>Restriction of reference between </a:t>
            </a:r>
            <a:r>
              <a:rPr lang="en-US" altLang="ja-JP" dirty="0" smtClean="0"/>
              <a:t>pixels for MC and ALF is realized by similar mean for unrestricted MV of AVC.</a:t>
            </a:r>
            <a:endParaRPr lang="en-US" altLang="ja-JP" dirty="0"/>
          </a:p>
          <a:p>
            <a:pPr eaLnBrk="1" hangingPunct="1">
              <a:defRPr/>
            </a:pPr>
            <a:r>
              <a:rPr lang="en-US" altLang="ja-JP" dirty="0" smtClean="0"/>
              <a:t>Loss of coding gain is minimized compared with the conventional scheme.</a:t>
            </a:r>
          </a:p>
          <a:p>
            <a:pPr lvl="1" eaLnBrk="1" hangingPunct="1">
              <a:defRPr/>
            </a:pPr>
            <a:r>
              <a:rPr lang="en-US" altLang="ja-JP" dirty="0" smtClean="0">
                <a:solidFill>
                  <a:schemeClr val="tx1"/>
                </a:solidFill>
              </a:rPr>
              <a:t>The gain of the proposed scheme from the “</a:t>
            </a:r>
            <a:r>
              <a:rPr lang="en-US" altLang="ja-JP" dirty="0" smtClean="0"/>
              <a:t>disabling deblocking filter” scheme is </a:t>
            </a:r>
            <a:r>
              <a:rPr lang="en-US" altLang="ja-JP" dirty="0" smtClean="0">
                <a:solidFill>
                  <a:schemeClr val="tx1"/>
                </a:solidFill>
              </a:rPr>
              <a:t>6.0% (64x64 LCU), 6.3% (32x32 LCU) .</a:t>
            </a:r>
          </a:p>
          <a:p>
            <a:pPr lvl="1" eaLnBrk="1" hangingPunct="1">
              <a:defRPr/>
            </a:pPr>
            <a:r>
              <a:rPr lang="en-US" altLang="ja-JP" dirty="0" smtClean="0">
                <a:solidFill>
                  <a:schemeClr val="tx1"/>
                </a:solidFill>
                <a:effectLst>
                  <a:outerShdw blurRad="38100" dist="38100" dir="2700000" algn="tl">
                    <a:srgbClr val="000000">
                      <a:alpha val="43137"/>
                    </a:srgbClr>
                  </a:outerShdw>
                </a:effectLst>
              </a:rPr>
              <a:t>See JCTVC-D052 for detail.</a:t>
            </a:r>
          </a:p>
          <a:p>
            <a:pPr eaLnBrk="1" hangingPunct="1">
              <a:defRPr/>
            </a:pPr>
            <a:r>
              <a:rPr lang="en-US" altLang="ja-JP" dirty="0" smtClean="0"/>
              <a:t>Interoperability</a:t>
            </a:r>
          </a:p>
          <a:p>
            <a:pPr lvl="1" eaLnBrk="1" hangingPunct="1">
              <a:defRPr/>
            </a:pPr>
            <a:r>
              <a:rPr lang="en-US" altLang="ja-JP" dirty="0" smtClean="0"/>
              <a:t>New buffer model realizes interoperability of very low delay coding less than 1 frame period among apparatus of different venders.</a:t>
            </a:r>
          </a:p>
          <a:p>
            <a:pPr eaLnBrk="1" hangingPunct="1">
              <a:buFont typeface="Wingdings" pitchFamily="2" charset="2"/>
              <a:buNone/>
              <a:defRPr/>
            </a:pPr>
            <a:endParaRPr lang="ja-JP" altLang="en-US" dirty="0"/>
          </a:p>
        </p:txBody>
      </p:sp>
      <p:sp>
        <p:nvSpPr>
          <p:cNvPr id="4" name="スライド番号プレースホルダ 3"/>
          <p:cNvSpPr>
            <a:spLocks noGrp="1"/>
          </p:cNvSpPr>
          <p:nvPr>
            <p:ph type="sldNum" sz="quarter" idx="10"/>
          </p:nvPr>
        </p:nvSpPr>
        <p:spPr/>
        <p:txBody>
          <a:bodyPr/>
          <a:lstStyle/>
          <a:p>
            <a:pPr>
              <a:defRPr/>
            </a:pPr>
            <a:fld id="{B76AF2EA-64EF-4083-969B-1253189F8337}" type="slidenum">
              <a:rPr lang="de-DE" altLang="ja-JP" smtClean="0"/>
              <a:pPr>
                <a:defRPr/>
              </a:pPr>
              <a:t>10</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105" name="タイトル 1"/>
          <p:cNvSpPr>
            <a:spLocks noGrp="1"/>
          </p:cNvSpPr>
          <p:nvPr>
            <p:ph type="title"/>
          </p:nvPr>
        </p:nvSpPr>
        <p:spPr/>
        <p:txBody>
          <a:bodyPr/>
          <a:lstStyle/>
          <a:p>
            <a:pPr eaLnBrk="1" hangingPunct="1"/>
            <a:r>
              <a:rPr lang="en-US" altLang="ja-JP" smtClean="0"/>
              <a:t>Conclusion</a:t>
            </a:r>
            <a:endParaRPr lang="ja-JP" altLang="en-US" smtClean="0"/>
          </a:p>
        </p:txBody>
      </p:sp>
      <p:sp>
        <p:nvSpPr>
          <p:cNvPr id="687106" name="コンテンツ プレースホルダ 2"/>
          <p:cNvSpPr>
            <a:spLocks noGrp="1"/>
          </p:cNvSpPr>
          <p:nvPr>
            <p:ph idx="1"/>
          </p:nvPr>
        </p:nvSpPr>
        <p:spPr>
          <a:xfrm>
            <a:off x="168275" y="869950"/>
            <a:ext cx="8786813" cy="5799138"/>
          </a:xfrm>
        </p:spPr>
        <p:txBody>
          <a:bodyPr/>
          <a:lstStyle/>
          <a:p>
            <a:pPr eaLnBrk="1" hangingPunct="1"/>
            <a:r>
              <a:rPr lang="en-US" altLang="ja-JP" smtClean="0"/>
              <a:t>Low delay is essential for real-time applications. It is important to realize efficient, interoperable low delay coding in HEVC.</a:t>
            </a:r>
          </a:p>
          <a:p>
            <a:pPr lvl="1" eaLnBrk="1" hangingPunct="1"/>
            <a:r>
              <a:rPr lang="en-US" altLang="ja-JP" sz="1800" smtClean="0"/>
              <a:t>The is a high demand for very low delay coding in the market.</a:t>
            </a:r>
          </a:p>
          <a:p>
            <a:pPr eaLnBrk="1" hangingPunct="1"/>
            <a:r>
              <a:rPr lang="en-US" altLang="ja-JP" smtClean="0"/>
              <a:t>Our proposal minimizes loss of coding efficiency in very low delay coding and guarantees interoperability.</a:t>
            </a:r>
          </a:p>
          <a:p>
            <a:pPr eaLnBrk="1" hangingPunct="1"/>
            <a:r>
              <a:rPr lang="en-US" altLang="ja-JP" smtClean="0"/>
              <a:t>Our proposal consists of new high-level syntax and semantics, and new buffer model.</a:t>
            </a:r>
          </a:p>
          <a:p>
            <a:pPr eaLnBrk="1" hangingPunct="1"/>
            <a:r>
              <a:rPr lang="en-US" altLang="ja-JP" smtClean="0"/>
              <a:t>Features</a:t>
            </a:r>
          </a:p>
          <a:p>
            <a:pPr lvl="1" eaLnBrk="1" hangingPunct="1"/>
            <a:r>
              <a:rPr lang="en-US" altLang="ja-JP" sz="1800" smtClean="0"/>
              <a:t>New semantics only introduces modified definition of CU availability and so on. Increase of decoder complexity is negligible.</a:t>
            </a:r>
          </a:p>
          <a:p>
            <a:pPr lvl="1" eaLnBrk="1" hangingPunct="1"/>
            <a:r>
              <a:rPr lang="en-US" altLang="ja-JP" sz="1800" smtClean="0"/>
              <a:t>Proposed scheme minimizes loss of coding efficiency in very low delay coding compared with the conventional schemes.</a:t>
            </a:r>
          </a:p>
          <a:p>
            <a:pPr lvl="1" eaLnBrk="1" hangingPunct="1"/>
            <a:r>
              <a:rPr lang="en-US" altLang="ja-JP" sz="1800" smtClean="0"/>
              <a:t>New buffer model realizes interoperable low delay coding of less than 1 frame period.</a:t>
            </a:r>
          </a:p>
          <a:p>
            <a:pPr eaLnBrk="1" hangingPunct="1"/>
            <a:r>
              <a:rPr lang="en-US" altLang="ja-JP" smtClean="0"/>
              <a:t>We request to start the discussion of the support of very low delay coding in HEVC.</a:t>
            </a:r>
          </a:p>
          <a:p>
            <a:pPr eaLnBrk="1" hangingPunct="1">
              <a:buFont typeface="Wingdings" pitchFamily="2" charset="2"/>
              <a:buNone/>
            </a:pPr>
            <a:endParaRPr lang="ja-JP" altLang="en-US" smtClean="0"/>
          </a:p>
        </p:txBody>
      </p:sp>
      <p:sp>
        <p:nvSpPr>
          <p:cNvPr id="4" name="スライド番号プレースホルダ 3"/>
          <p:cNvSpPr>
            <a:spLocks noGrp="1"/>
          </p:cNvSpPr>
          <p:nvPr>
            <p:ph type="sldNum" sz="quarter" idx="10"/>
          </p:nvPr>
        </p:nvSpPr>
        <p:spPr/>
        <p:txBody>
          <a:bodyPr/>
          <a:lstStyle/>
          <a:p>
            <a:pPr>
              <a:defRPr/>
            </a:pPr>
            <a:fld id="{1561F431-0531-4454-8E05-814B84D3224F}" type="slidenum">
              <a:rPr lang="de-DE" altLang="ja-JP" smtClean="0"/>
              <a:pPr>
                <a:defRPr/>
              </a:pPr>
              <a:t>11</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 3"/>
          <p:cNvSpPr>
            <a:spLocks noGrp="1"/>
          </p:cNvSpPr>
          <p:nvPr>
            <p:ph type="sldNum" sz="quarter" idx="10"/>
          </p:nvPr>
        </p:nvSpPr>
        <p:spPr/>
        <p:txBody>
          <a:bodyPr/>
          <a:lstStyle/>
          <a:p>
            <a:pPr>
              <a:defRPr/>
            </a:pPr>
            <a:fld id="{3D0E6034-29D0-4CF0-A180-098D52896B75}" type="slidenum">
              <a:rPr lang="de-DE" altLang="ja-JP"/>
              <a:pPr>
                <a:defRPr/>
              </a:pPr>
              <a:t>12</a:t>
            </a:fld>
            <a:endParaRPr lang="de-DE" altLang="ja-JP"/>
          </a:p>
        </p:txBody>
      </p:sp>
      <p:sp>
        <p:nvSpPr>
          <p:cNvPr id="37" name="フッター プレースホルダ 4"/>
          <p:cNvSpPr>
            <a:spLocks noGrp="1"/>
          </p:cNvSpPr>
          <p:nvPr>
            <p:ph type="ftr" sz="quarter" idx="11"/>
          </p:nvPr>
        </p:nvSpPr>
        <p:spPr/>
        <p:txBody>
          <a:bodyPr/>
          <a:lstStyle/>
          <a:p>
            <a:pPr>
              <a:defRPr/>
            </a:pPr>
            <a:r>
              <a:rPr lang="de-DE" altLang="ja-JP"/>
              <a:t>Copyright 2010 FUJITSU LIMITED</a:t>
            </a:r>
          </a:p>
        </p:txBody>
      </p:sp>
      <p:grpSp>
        <p:nvGrpSpPr>
          <p:cNvPr id="688131" name="Group 4" descr="Message Lockup"/>
          <p:cNvGrpSpPr>
            <a:grpSpLocks/>
          </p:cNvGrpSpPr>
          <p:nvPr/>
        </p:nvGrpSpPr>
        <p:grpSpPr bwMode="auto">
          <a:xfrm>
            <a:off x="0" y="0"/>
            <a:ext cx="9144000" cy="6858000"/>
            <a:chOff x="0" y="0"/>
            <a:chExt cx="5760" cy="4320"/>
          </a:xfrm>
        </p:grpSpPr>
        <p:sp>
          <p:nvSpPr>
            <p:cNvPr id="688132" name="Rectangle 5"/>
            <p:cNvSpPr>
              <a:spLocks noChangeArrowheads="1"/>
            </p:cNvSpPr>
            <p:nvPr/>
          </p:nvSpPr>
          <p:spPr bwMode="gray">
            <a:xfrm>
              <a:off x="0" y="0"/>
              <a:ext cx="5760" cy="4320"/>
            </a:xfrm>
            <a:prstGeom prst="rect">
              <a:avLst/>
            </a:prstGeom>
            <a:solidFill>
              <a:srgbClr val="FFFFFF"/>
            </a:solidFill>
            <a:ln w="9525" algn="ctr">
              <a:noFill/>
              <a:miter lim="800000"/>
              <a:headEnd/>
              <a:tailEnd/>
            </a:ln>
          </p:spPr>
          <p:txBody>
            <a:bodyPr wrap="none" anchor="ctr"/>
            <a:lstStyle/>
            <a:p>
              <a:pPr algn="ctr" fontAlgn="ctr"/>
              <a:endParaRPr lang="ja-JP" altLang="en-US"/>
            </a:p>
          </p:txBody>
        </p:sp>
        <p:grpSp>
          <p:nvGrpSpPr>
            <p:cNvPr id="688133" name="Group 6"/>
            <p:cNvGrpSpPr>
              <a:grpSpLocks noChangeAspect="1"/>
            </p:cNvGrpSpPr>
            <p:nvPr/>
          </p:nvGrpSpPr>
          <p:grpSpPr bwMode="auto">
            <a:xfrm>
              <a:off x="0" y="0"/>
              <a:ext cx="5760" cy="4320"/>
              <a:chOff x="0" y="0"/>
              <a:chExt cx="5760" cy="4320"/>
            </a:xfrm>
          </p:grpSpPr>
          <p:sp>
            <p:nvSpPr>
              <p:cNvPr id="688134" name="AutoShape 7"/>
              <p:cNvSpPr>
                <a:spLocks noChangeAspect="1" noChangeArrowheads="1" noTextEdit="1"/>
              </p:cNvSpPr>
              <p:nvPr/>
            </p:nvSpPr>
            <p:spPr bwMode="gray">
              <a:xfrm>
                <a:off x="0" y="0"/>
                <a:ext cx="5760" cy="4320"/>
              </a:xfrm>
              <a:prstGeom prst="rect">
                <a:avLst/>
              </a:prstGeom>
              <a:noFill/>
              <a:ln w="9525">
                <a:noFill/>
                <a:miter lim="800000"/>
                <a:headEnd/>
                <a:tailEnd/>
              </a:ln>
            </p:spPr>
            <p:txBody>
              <a:bodyPr/>
              <a:lstStyle/>
              <a:p>
                <a:endParaRPr lang="ja-JP" altLang="en-US"/>
              </a:p>
            </p:txBody>
          </p:sp>
          <p:sp>
            <p:nvSpPr>
              <p:cNvPr id="688135" name="Freeform 8"/>
              <p:cNvSpPr>
                <a:spLocks/>
              </p:cNvSpPr>
              <p:nvPr/>
            </p:nvSpPr>
            <p:spPr bwMode="gray">
              <a:xfrm>
                <a:off x="1217" y="2598"/>
                <a:ext cx="97" cy="159"/>
              </a:xfrm>
              <a:custGeom>
                <a:avLst/>
                <a:gdLst>
                  <a:gd name="T0" fmla="*/ 0 w 484"/>
                  <a:gd name="T1" fmla="*/ 31 h 795"/>
                  <a:gd name="T2" fmla="*/ 0 w 484"/>
                  <a:gd name="T3" fmla="*/ 27 h 795"/>
                  <a:gd name="T4" fmla="*/ 7 w 484"/>
                  <a:gd name="T5" fmla="*/ 29 h 795"/>
                  <a:gd name="T6" fmla="*/ 15 w 484"/>
                  <a:gd name="T7" fmla="*/ 24 h 795"/>
                  <a:gd name="T8" fmla="*/ 14 w 484"/>
                  <a:gd name="T9" fmla="*/ 21 h 795"/>
                  <a:gd name="T10" fmla="*/ 11 w 484"/>
                  <a:gd name="T11" fmla="*/ 19 h 795"/>
                  <a:gd name="T12" fmla="*/ 8 w 484"/>
                  <a:gd name="T13" fmla="*/ 17 h 795"/>
                  <a:gd name="T14" fmla="*/ 3 w 484"/>
                  <a:gd name="T15" fmla="*/ 13 h 795"/>
                  <a:gd name="T16" fmla="*/ 1 w 484"/>
                  <a:gd name="T17" fmla="*/ 8 h 795"/>
                  <a:gd name="T18" fmla="*/ 4 w 484"/>
                  <a:gd name="T19" fmla="*/ 2 h 795"/>
                  <a:gd name="T20" fmla="*/ 11 w 484"/>
                  <a:gd name="T21" fmla="*/ 0 h 795"/>
                  <a:gd name="T22" fmla="*/ 17 w 484"/>
                  <a:gd name="T23" fmla="*/ 1 h 795"/>
                  <a:gd name="T24" fmla="*/ 17 w 484"/>
                  <a:gd name="T25" fmla="*/ 4 h 795"/>
                  <a:gd name="T26" fmla="*/ 11 w 484"/>
                  <a:gd name="T27" fmla="*/ 3 h 795"/>
                  <a:gd name="T28" fmla="*/ 7 w 484"/>
                  <a:gd name="T29" fmla="*/ 4 h 795"/>
                  <a:gd name="T30" fmla="*/ 5 w 484"/>
                  <a:gd name="T31" fmla="*/ 7 h 795"/>
                  <a:gd name="T32" fmla="*/ 6 w 484"/>
                  <a:gd name="T33" fmla="*/ 11 h 795"/>
                  <a:gd name="T34" fmla="*/ 11 w 484"/>
                  <a:gd name="T35" fmla="*/ 14 h 795"/>
                  <a:gd name="T36" fmla="*/ 16 w 484"/>
                  <a:gd name="T37" fmla="*/ 16 h 795"/>
                  <a:gd name="T38" fmla="*/ 19 w 484"/>
                  <a:gd name="T39" fmla="*/ 19 h 795"/>
                  <a:gd name="T40" fmla="*/ 19 w 484"/>
                  <a:gd name="T41" fmla="*/ 23 h 795"/>
                  <a:gd name="T42" fmla="*/ 8 w 484"/>
                  <a:gd name="T43" fmla="*/ 32 h 795"/>
                  <a:gd name="T44" fmla="*/ 0 w 484"/>
                  <a:gd name="T45" fmla="*/ 31 h 7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84"/>
                  <a:gd name="T70" fmla="*/ 0 h 795"/>
                  <a:gd name="T71" fmla="*/ 484 w 484"/>
                  <a:gd name="T72" fmla="*/ 795 h 79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w="9525">
                <a:noFill/>
                <a:round/>
                <a:headEnd/>
                <a:tailEnd/>
              </a:ln>
            </p:spPr>
            <p:txBody>
              <a:bodyPr/>
              <a:lstStyle/>
              <a:p>
                <a:endParaRPr lang="ja-JP" altLang="en-US"/>
              </a:p>
            </p:txBody>
          </p:sp>
          <p:sp>
            <p:nvSpPr>
              <p:cNvPr id="688136" name="Freeform 9"/>
              <p:cNvSpPr>
                <a:spLocks/>
              </p:cNvSpPr>
              <p:nvPr/>
            </p:nvSpPr>
            <p:spPr bwMode="gray">
              <a:xfrm>
                <a:off x="1349" y="2526"/>
                <a:ext cx="115" cy="227"/>
              </a:xfrm>
              <a:custGeom>
                <a:avLst/>
                <a:gdLst>
                  <a:gd name="T0" fmla="*/ 0 w 572"/>
                  <a:gd name="T1" fmla="*/ 45 h 1136"/>
                  <a:gd name="T2" fmla="*/ 0 w 572"/>
                  <a:gd name="T3" fmla="*/ 0 h 1136"/>
                  <a:gd name="T4" fmla="*/ 5 w 572"/>
                  <a:gd name="T5" fmla="*/ 0 h 1136"/>
                  <a:gd name="T6" fmla="*/ 5 w 572"/>
                  <a:gd name="T7" fmla="*/ 16 h 1136"/>
                  <a:gd name="T8" fmla="*/ 13 w 572"/>
                  <a:gd name="T9" fmla="*/ 14 h 1136"/>
                  <a:gd name="T10" fmla="*/ 22 w 572"/>
                  <a:gd name="T11" fmla="*/ 19 h 1136"/>
                  <a:gd name="T12" fmla="*/ 23 w 572"/>
                  <a:gd name="T13" fmla="*/ 27 h 1136"/>
                  <a:gd name="T14" fmla="*/ 23 w 572"/>
                  <a:gd name="T15" fmla="*/ 45 h 1136"/>
                  <a:gd name="T16" fmla="*/ 18 w 572"/>
                  <a:gd name="T17" fmla="*/ 45 h 1136"/>
                  <a:gd name="T18" fmla="*/ 18 w 572"/>
                  <a:gd name="T19" fmla="*/ 26 h 1136"/>
                  <a:gd name="T20" fmla="*/ 17 w 572"/>
                  <a:gd name="T21" fmla="*/ 20 h 1136"/>
                  <a:gd name="T22" fmla="*/ 12 w 572"/>
                  <a:gd name="T23" fmla="*/ 18 h 1136"/>
                  <a:gd name="T24" fmla="*/ 5 w 572"/>
                  <a:gd name="T25" fmla="*/ 19 h 1136"/>
                  <a:gd name="T26" fmla="*/ 5 w 572"/>
                  <a:gd name="T27" fmla="*/ 45 h 1136"/>
                  <a:gd name="T28" fmla="*/ 0 w 572"/>
                  <a:gd name="T29" fmla="*/ 45 h 11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2"/>
                  <a:gd name="T46" fmla="*/ 0 h 1136"/>
                  <a:gd name="T47" fmla="*/ 572 w 572"/>
                  <a:gd name="T48" fmla="*/ 1136 h 11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688137" name="Freeform 10"/>
              <p:cNvSpPr>
                <a:spLocks noEditPoints="1"/>
              </p:cNvSpPr>
              <p:nvPr/>
            </p:nvSpPr>
            <p:spPr bwMode="gray">
              <a:xfrm>
                <a:off x="1499" y="2598"/>
                <a:ext cx="117" cy="159"/>
              </a:xfrm>
              <a:custGeom>
                <a:avLst/>
                <a:gdLst>
                  <a:gd name="T0" fmla="*/ 18 w 585"/>
                  <a:gd name="T1" fmla="*/ 12 h 795"/>
                  <a:gd name="T2" fmla="*/ 18 w 585"/>
                  <a:gd name="T3" fmla="*/ 10 h 795"/>
                  <a:gd name="T4" fmla="*/ 17 w 585"/>
                  <a:gd name="T5" fmla="*/ 6 h 795"/>
                  <a:gd name="T6" fmla="*/ 11 w 585"/>
                  <a:gd name="T7" fmla="*/ 3 h 795"/>
                  <a:gd name="T8" fmla="*/ 3 w 585"/>
                  <a:gd name="T9" fmla="*/ 5 h 795"/>
                  <a:gd name="T10" fmla="*/ 3 w 585"/>
                  <a:gd name="T11" fmla="*/ 1 h 795"/>
                  <a:gd name="T12" fmla="*/ 12 w 585"/>
                  <a:gd name="T13" fmla="*/ 0 h 795"/>
                  <a:gd name="T14" fmla="*/ 22 w 585"/>
                  <a:gd name="T15" fmla="*/ 3 h 795"/>
                  <a:gd name="T16" fmla="*/ 23 w 585"/>
                  <a:gd name="T17" fmla="*/ 8 h 795"/>
                  <a:gd name="T18" fmla="*/ 23 w 585"/>
                  <a:gd name="T19" fmla="*/ 12 h 795"/>
                  <a:gd name="T20" fmla="*/ 23 w 585"/>
                  <a:gd name="T21" fmla="*/ 30 h 795"/>
                  <a:gd name="T22" fmla="*/ 12 w 585"/>
                  <a:gd name="T23" fmla="*/ 32 h 795"/>
                  <a:gd name="T24" fmla="*/ 3 w 585"/>
                  <a:gd name="T25" fmla="*/ 30 h 795"/>
                  <a:gd name="T26" fmla="*/ 0 w 585"/>
                  <a:gd name="T27" fmla="*/ 23 h 795"/>
                  <a:gd name="T28" fmla="*/ 4 w 585"/>
                  <a:gd name="T29" fmla="*/ 15 h 795"/>
                  <a:gd name="T30" fmla="*/ 14 w 585"/>
                  <a:gd name="T31" fmla="*/ 12 h 795"/>
                  <a:gd name="T32" fmla="*/ 18 w 585"/>
                  <a:gd name="T33" fmla="*/ 12 h 795"/>
                  <a:gd name="T34" fmla="*/ 18 w 585"/>
                  <a:gd name="T35" fmla="*/ 15 h 795"/>
                  <a:gd name="T36" fmla="*/ 11 w 585"/>
                  <a:gd name="T37" fmla="*/ 16 h 795"/>
                  <a:gd name="T38" fmla="*/ 5 w 585"/>
                  <a:gd name="T39" fmla="*/ 23 h 795"/>
                  <a:gd name="T40" fmla="*/ 7 w 585"/>
                  <a:gd name="T41" fmla="*/ 27 h 795"/>
                  <a:gd name="T42" fmla="*/ 13 w 585"/>
                  <a:gd name="T43" fmla="*/ 29 h 795"/>
                  <a:gd name="T44" fmla="*/ 18 w 585"/>
                  <a:gd name="T45" fmla="*/ 28 h 795"/>
                  <a:gd name="T46" fmla="*/ 18 w 585"/>
                  <a:gd name="T47" fmla="*/ 15 h 7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5"/>
                  <a:gd name="T73" fmla="*/ 0 h 795"/>
                  <a:gd name="T74" fmla="*/ 585 w 585"/>
                  <a:gd name="T75" fmla="*/ 795 h 79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w="9525">
                <a:noFill/>
                <a:round/>
                <a:headEnd/>
                <a:tailEnd/>
              </a:ln>
            </p:spPr>
            <p:txBody>
              <a:bodyPr/>
              <a:lstStyle/>
              <a:p>
                <a:endParaRPr lang="ja-JP" altLang="en-US"/>
              </a:p>
            </p:txBody>
          </p:sp>
          <p:sp>
            <p:nvSpPr>
              <p:cNvPr id="688138" name="Freeform 11"/>
              <p:cNvSpPr>
                <a:spLocks noEditPoints="1"/>
              </p:cNvSpPr>
              <p:nvPr/>
            </p:nvSpPr>
            <p:spPr bwMode="gray">
              <a:xfrm>
                <a:off x="1662" y="2598"/>
                <a:ext cx="119" cy="227"/>
              </a:xfrm>
              <a:custGeom>
                <a:avLst/>
                <a:gdLst>
                  <a:gd name="T0" fmla="*/ 5 w 592"/>
                  <a:gd name="T1" fmla="*/ 30 h 1136"/>
                  <a:gd name="T2" fmla="*/ 5 w 592"/>
                  <a:gd name="T3" fmla="*/ 45 h 1136"/>
                  <a:gd name="T4" fmla="*/ 0 w 592"/>
                  <a:gd name="T5" fmla="*/ 45 h 1136"/>
                  <a:gd name="T6" fmla="*/ 0 w 592"/>
                  <a:gd name="T7" fmla="*/ 1 h 1136"/>
                  <a:gd name="T8" fmla="*/ 10 w 592"/>
                  <a:gd name="T9" fmla="*/ 0 h 1136"/>
                  <a:gd name="T10" fmla="*/ 21 w 592"/>
                  <a:gd name="T11" fmla="*/ 5 h 1136"/>
                  <a:gd name="T12" fmla="*/ 24 w 592"/>
                  <a:gd name="T13" fmla="*/ 16 h 1136"/>
                  <a:gd name="T14" fmla="*/ 21 w 592"/>
                  <a:gd name="T15" fmla="*/ 28 h 1136"/>
                  <a:gd name="T16" fmla="*/ 12 w 592"/>
                  <a:gd name="T17" fmla="*/ 32 h 1136"/>
                  <a:gd name="T18" fmla="*/ 7 w 592"/>
                  <a:gd name="T19" fmla="*/ 31 h 1136"/>
                  <a:gd name="T20" fmla="*/ 5 w 592"/>
                  <a:gd name="T21" fmla="*/ 30 h 1136"/>
                  <a:gd name="T22" fmla="*/ 5 w 592"/>
                  <a:gd name="T23" fmla="*/ 26 h 1136"/>
                  <a:gd name="T24" fmla="*/ 11 w 592"/>
                  <a:gd name="T25" fmla="*/ 29 h 1136"/>
                  <a:gd name="T26" fmla="*/ 17 w 592"/>
                  <a:gd name="T27" fmla="*/ 25 h 1136"/>
                  <a:gd name="T28" fmla="*/ 19 w 592"/>
                  <a:gd name="T29" fmla="*/ 16 h 1136"/>
                  <a:gd name="T30" fmla="*/ 16 w 592"/>
                  <a:gd name="T31" fmla="*/ 6 h 1136"/>
                  <a:gd name="T32" fmla="*/ 10 w 592"/>
                  <a:gd name="T33" fmla="*/ 3 h 1136"/>
                  <a:gd name="T34" fmla="*/ 5 w 592"/>
                  <a:gd name="T35" fmla="*/ 3 h 1136"/>
                  <a:gd name="T36" fmla="*/ 5 w 592"/>
                  <a:gd name="T37" fmla="*/ 26 h 11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2"/>
                  <a:gd name="T58" fmla="*/ 0 h 1136"/>
                  <a:gd name="T59" fmla="*/ 592 w 592"/>
                  <a:gd name="T60" fmla="*/ 1136 h 11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w="9525">
                <a:noFill/>
                <a:round/>
                <a:headEnd/>
                <a:tailEnd/>
              </a:ln>
            </p:spPr>
            <p:txBody>
              <a:bodyPr/>
              <a:lstStyle/>
              <a:p>
                <a:endParaRPr lang="ja-JP" altLang="en-US"/>
              </a:p>
            </p:txBody>
          </p:sp>
          <p:sp>
            <p:nvSpPr>
              <p:cNvPr id="688139" name="Freeform 12"/>
              <p:cNvSpPr>
                <a:spLocks noEditPoints="1"/>
              </p:cNvSpPr>
              <p:nvPr/>
            </p:nvSpPr>
            <p:spPr bwMode="gray">
              <a:xfrm>
                <a:off x="1816" y="2547"/>
                <a:ext cx="32" cy="206"/>
              </a:xfrm>
              <a:custGeom>
                <a:avLst/>
                <a:gdLst>
                  <a:gd name="T0" fmla="*/ 3 w 157"/>
                  <a:gd name="T1" fmla="*/ 0 h 1031"/>
                  <a:gd name="T2" fmla="*/ 6 w 157"/>
                  <a:gd name="T3" fmla="*/ 1 h 1031"/>
                  <a:gd name="T4" fmla="*/ 7 w 157"/>
                  <a:gd name="T5" fmla="*/ 3 h 1031"/>
                  <a:gd name="T6" fmla="*/ 6 w 157"/>
                  <a:gd name="T7" fmla="*/ 6 h 1031"/>
                  <a:gd name="T8" fmla="*/ 3 w 157"/>
                  <a:gd name="T9" fmla="*/ 6 h 1031"/>
                  <a:gd name="T10" fmla="*/ 1 w 157"/>
                  <a:gd name="T11" fmla="*/ 5 h 1031"/>
                  <a:gd name="T12" fmla="*/ 0 w 157"/>
                  <a:gd name="T13" fmla="*/ 3 h 1031"/>
                  <a:gd name="T14" fmla="*/ 1 w 157"/>
                  <a:gd name="T15" fmla="*/ 1 h 1031"/>
                  <a:gd name="T16" fmla="*/ 3 w 157"/>
                  <a:gd name="T17" fmla="*/ 0 h 1031"/>
                  <a:gd name="T18" fmla="*/ 1 w 157"/>
                  <a:gd name="T19" fmla="*/ 11 h 1031"/>
                  <a:gd name="T20" fmla="*/ 6 w 157"/>
                  <a:gd name="T21" fmla="*/ 11 h 1031"/>
                  <a:gd name="T22" fmla="*/ 6 w 157"/>
                  <a:gd name="T23" fmla="*/ 41 h 1031"/>
                  <a:gd name="T24" fmla="*/ 1 w 157"/>
                  <a:gd name="T25" fmla="*/ 41 h 1031"/>
                  <a:gd name="T26" fmla="*/ 1 w 157"/>
                  <a:gd name="T27" fmla="*/ 11 h 103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031"/>
                  <a:gd name="T44" fmla="*/ 157 w 157"/>
                  <a:gd name="T45" fmla="*/ 1031 h 103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w="9525">
                <a:noFill/>
                <a:round/>
                <a:headEnd/>
                <a:tailEnd/>
              </a:ln>
            </p:spPr>
            <p:txBody>
              <a:bodyPr/>
              <a:lstStyle/>
              <a:p>
                <a:endParaRPr lang="ja-JP" altLang="en-US"/>
              </a:p>
            </p:txBody>
          </p:sp>
          <p:sp>
            <p:nvSpPr>
              <p:cNvPr id="688140" name="Freeform 13"/>
              <p:cNvSpPr>
                <a:spLocks/>
              </p:cNvSpPr>
              <p:nvPr/>
            </p:nvSpPr>
            <p:spPr bwMode="gray">
              <a:xfrm>
                <a:off x="1894" y="2598"/>
                <a:ext cx="114" cy="155"/>
              </a:xfrm>
              <a:custGeom>
                <a:avLst/>
                <a:gdLst>
                  <a:gd name="T0" fmla="*/ 0 w 573"/>
                  <a:gd name="T1" fmla="*/ 31 h 775"/>
                  <a:gd name="T2" fmla="*/ 0 w 573"/>
                  <a:gd name="T3" fmla="*/ 1 h 775"/>
                  <a:gd name="T4" fmla="*/ 12 w 573"/>
                  <a:gd name="T5" fmla="*/ 0 h 775"/>
                  <a:gd name="T6" fmla="*/ 22 w 573"/>
                  <a:gd name="T7" fmla="*/ 5 h 775"/>
                  <a:gd name="T8" fmla="*/ 23 w 573"/>
                  <a:gd name="T9" fmla="*/ 12 h 775"/>
                  <a:gd name="T10" fmla="*/ 23 w 573"/>
                  <a:gd name="T11" fmla="*/ 31 h 775"/>
                  <a:gd name="T12" fmla="*/ 18 w 573"/>
                  <a:gd name="T13" fmla="*/ 31 h 775"/>
                  <a:gd name="T14" fmla="*/ 18 w 573"/>
                  <a:gd name="T15" fmla="*/ 13 h 775"/>
                  <a:gd name="T16" fmla="*/ 17 w 573"/>
                  <a:gd name="T17" fmla="*/ 6 h 775"/>
                  <a:gd name="T18" fmla="*/ 12 w 573"/>
                  <a:gd name="T19" fmla="*/ 3 h 775"/>
                  <a:gd name="T20" fmla="*/ 5 w 573"/>
                  <a:gd name="T21" fmla="*/ 4 h 775"/>
                  <a:gd name="T22" fmla="*/ 5 w 573"/>
                  <a:gd name="T23" fmla="*/ 31 h 775"/>
                  <a:gd name="T24" fmla="*/ 0 w 573"/>
                  <a:gd name="T25" fmla="*/ 31 h 7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3"/>
                  <a:gd name="T40" fmla="*/ 0 h 775"/>
                  <a:gd name="T41" fmla="*/ 573 w 573"/>
                  <a:gd name="T42" fmla="*/ 775 h 7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w="9525">
                <a:noFill/>
                <a:round/>
                <a:headEnd/>
                <a:tailEnd/>
              </a:ln>
            </p:spPr>
            <p:txBody>
              <a:bodyPr/>
              <a:lstStyle/>
              <a:p>
                <a:endParaRPr lang="ja-JP" altLang="en-US"/>
              </a:p>
            </p:txBody>
          </p:sp>
          <p:sp>
            <p:nvSpPr>
              <p:cNvPr id="688141" name="Freeform 14"/>
              <p:cNvSpPr>
                <a:spLocks noEditPoints="1"/>
              </p:cNvSpPr>
              <p:nvPr/>
            </p:nvSpPr>
            <p:spPr bwMode="gray">
              <a:xfrm>
                <a:off x="2044" y="2598"/>
                <a:ext cx="119" cy="229"/>
              </a:xfrm>
              <a:custGeom>
                <a:avLst/>
                <a:gdLst>
                  <a:gd name="T0" fmla="*/ 19 w 595"/>
                  <a:gd name="T1" fmla="*/ 28 h 1147"/>
                  <a:gd name="T2" fmla="*/ 17 w 595"/>
                  <a:gd name="T3" fmla="*/ 30 h 1147"/>
                  <a:gd name="T4" fmla="*/ 11 w 595"/>
                  <a:gd name="T5" fmla="*/ 32 h 1147"/>
                  <a:gd name="T6" fmla="*/ 4 w 595"/>
                  <a:gd name="T7" fmla="*/ 30 h 1147"/>
                  <a:gd name="T8" fmla="*/ 0 w 595"/>
                  <a:gd name="T9" fmla="*/ 17 h 1147"/>
                  <a:gd name="T10" fmla="*/ 3 w 595"/>
                  <a:gd name="T11" fmla="*/ 5 h 1147"/>
                  <a:gd name="T12" fmla="*/ 14 w 595"/>
                  <a:gd name="T13" fmla="*/ 0 h 1147"/>
                  <a:gd name="T14" fmla="*/ 24 w 595"/>
                  <a:gd name="T15" fmla="*/ 1 h 1147"/>
                  <a:gd name="T16" fmla="*/ 24 w 595"/>
                  <a:gd name="T17" fmla="*/ 25 h 1147"/>
                  <a:gd name="T18" fmla="*/ 23 w 595"/>
                  <a:gd name="T19" fmla="*/ 35 h 1147"/>
                  <a:gd name="T20" fmla="*/ 18 w 595"/>
                  <a:gd name="T21" fmla="*/ 44 h 1147"/>
                  <a:gd name="T22" fmla="*/ 8 w 595"/>
                  <a:gd name="T23" fmla="*/ 46 h 1147"/>
                  <a:gd name="T24" fmla="*/ 4 w 595"/>
                  <a:gd name="T25" fmla="*/ 46 h 1147"/>
                  <a:gd name="T26" fmla="*/ 4 w 595"/>
                  <a:gd name="T27" fmla="*/ 42 h 1147"/>
                  <a:gd name="T28" fmla="*/ 8 w 595"/>
                  <a:gd name="T29" fmla="*/ 43 h 1147"/>
                  <a:gd name="T30" fmla="*/ 14 w 595"/>
                  <a:gd name="T31" fmla="*/ 42 h 1147"/>
                  <a:gd name="T32" fmla="*/ 18 w 595"/>
                  <a:gd name="T33" fmla="*/ 36 h 1147"/>
                  <a:gd name="T34" fmla="*/ 19 w 595"/>
                  <a:gd name="T35" fmla="*/ 30 h 1147"/>
                  <a:gd name="T36" fmla="*/ 19 w 595"/>
                  <a:gd name="T37" fmla="*/ 28 h 1147"/>
                  <a:gd name="T38" fmla="*/ 19 w 595"/>
                  <a:gd name="T39" fmla="*/ 3 h 1147"/>
                  <a:gd name="T40" fmla="*/ 15 w 595"/>
                  <a:gd name="T41" fmla="*/ 3 h 1147"/>
                  <a:gd name="T42" fmla="*/ 10 w 595"/>
                  <a:gd name="T43" fmla="*/ 4 h 1147"/>
                  <a:gd name="T44" fmla="*/ 6 w 595"/>
                  <a:gd name="T45" fmla="*/ 10 h 1147"/>
                  <a:gd name="T46" fmla="*/ 5 w 595"/>
                  <a:gd name="T47" fmla="*/ 17 h 1147"/>
                  <a:gd name="T48" fmla="*/ 7 w 595"/>
                  <a:gd name="T49" fmla="*/ 26 h 1147"/>
                  <a:gd name="T50" fmla="*/ 11 w 595"/>
                  <a:gd name="T51" fmla="*/ 29 h 1147"/>
                  <a:gd name="T52" fmla="*/ 16 w 595"/>
                  <a:gd name="T53" fmla="*/ 27 h 1147"/>
                  <a:gd name="T54" fmla="*/ 18 w 595"/>
                  <a:gd name="T55" fmla="*/ 24 h 1147"/>
                  <a:gd name="T56" fmla="*/ 19 w 595"/>
                  <a:gd name="T57" fmla="*/ 20 h 1147"/>
                  <a:gd name="T58" fmla="*/ 19 w 595"/>
                  <a:gd name="T59" fmla="*/ 3 h 114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95"/>
                  <a:gd name="T91" fmla="*/ 0 h 1147"/>
                  <a:gd name="T92" fmla="*/ 595 w 595"/>
                  <a:gd name="T93" fmla="*/ 1147 h 114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w="9525">
                <a:noFill/>
                <a:round/>
                <a:headEnd/>
                <a:tailEnd/>
              </a:ln>
            </p:spPr>
            <p:txBody>
              <a:bodyPr/>
              <a:lstStyle/>
              <a:p>
                <a:endParaRPr lang="ja-JP" altLang="en-US"/>
              </a:p>
            </p:txBody>
          </p:sp>
          <p:sp>
            <p:nvSpPr>
              <p:cNvPr id="688142" name="Freeform 15"/>
              <p:cNvSpPr>
                <a:spLocks/>
              </p:cNvSpPr>
              <p:nvPr/>
            </p:nvSpPr>
            <p:spPr bwMode="gray">
              <a:xfrm>
                <a:off x="2280" y="2561"/>
                <a:ext cx="67" cy="192"/>
              </a:xfrm>
              <a:custGeom>
                <a:avLst/>
                <a:gdLst>
                  <a:gd name="T0" fmla="*/ 0 w 332"/>
                  <a:gd name="T1" fmla="*/ 0 h 958"/>
                  <a:gd name="T2" fmla="*/ 5 w 332"/>
                  <a:gd name="T3" fmla="*/ 0 h 958"/>
                  <a:gd name="T4" fmla="*/ 5 w 332"/>
                  <a:gd name="T5" fmla="*/ 8 h 958"/>
                  <a:gd name="T6" fmla="*/ 14 w 332"/>
                  <a:gd name="T7" fmla="*/ 8 h 958"/>
                  <a:gd name="T8" fmla="*/ 14 w 332"/>
                  <a:gd name="T9" fmla="*/ 11 h 958"/>
                  <a:gd name="T10" fmla="*/ 5 w 332"/>
                  <a:gd name="T11" fmla="*/ 11 h 958"/>
                  <a:gd name="T12" fmla="*/ 5 w 332"/>
                  <a:gd name="T13" fmla="*/ 27 h 958"/>
                  <a:gd name="T14" fmla="*/ 7 w 332"/>
                  <a:gd name="T15" fmla="*/ 34 h 958"/>
                  <a:gd name="T16" fmla="*/ 9 w 332"/>
                  <a:gd name="T17" fmla="*/ 35 h 958"/>
                  <a:gd name="T18" fmla="*/ 12 w 332"/>
                  <a:gd name="T19" fmla="*/ 35 h 958"/>
                  <a:gd name="T20" fmla="*/ 14 w 332"/>
                  <a:gd name="T21" fmla="*/ 35 h 958"/>
                  <a:gd name="T22" fmla="*/ 14 w 332"/>
                  <a:gd name="T23" fmla="*/ 38 h 958"/>
                  <a:gd name="T24" fmla="*/ 11 w 332"/>
                  <a:gd name="T25" fmla="*/ 38 h 958"/>
                  <a:gd name="T26" fmla="*/ 5 w 332"/>
                  <a:gd name="T27" fmla="*/ 38 h 958"/>
                  <a:gd name="T28" fmla="*/ 0 w 332"/>
                  <a:gd name="T29" fmla="*/ 33 h 958"/>
                  <a:gd name="T30" fmla="*/ 0 w 332"/>
                  <a:gd name="T31" fmla="*/ 27 h 958"/>
                  <a:gd name="T32" fmla="*/ 0 w 332"/>
                  <a:gd name="T33" fmla="*/ 0 h 9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2"/>
                  <a:gd name="T52" fmla="*/ 0 h 958"/>
                  <a:gd name="T53" fmla="*/ 332 w 332"/>
                  <a:gd name="T54" fmla="*/ 958 h 9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688143" name="Freeform 16"/>
              <p:cNvSpPr>
                <a:spLocks noEditPoints="1"/>
              </p:cNvSpPr>
              <p:nvPr/>
            </p:nvSpPr>
            <p:spPr bwMode="gray">
              <a:xfrm>
                <a:off x="2374" y="2598"/>
                <a:ext cx="127" cy="159"/>
              </a:xfrm>
              <a:custGeom>
                <a:avLst/>
                <a:gdLst>
                  <a:gd name="T0" fmla="*/ 13 w 634"/>
                  <a:gd name="T1" fmla="*/ 0 h 795"/>
                  <a:gd name="T2" fmla="*/ 22 w 634"/>
                  <a:gd name="T3" fmla="*/ 4 h 795"/>
                  <a:gd name="T4" fmla="*/ 25 w 634"/>
                  <a:gd name="T5" fmla="*/ 16 h 795"/>
                  <a:gd name="T6" fmla="*/ 22 w 634"/>
                  <a:gd name="T7" fmla="*/ 28 h 795"/>
                  <a:gd name="T8" fmla="*/ 13 w 634"/>
                  <a:gd name="T9" fmla="*/ 32 h 795"/>
                  <a:gd name="T10" fmla="*/ 0 w 634"/>
                  <a:gd name="T11" fmla="*/ 16 h 795"/>
                  <a:gd name="T12" fmla="*/ 3 w 634"/>
                  <a:gd name="T13" fmla="*/ 4 h 795"/>
                  <a:gd name="T14" fmla="*/ 13 w 634"/>
                  <a:gd name="T15" fmla="*/ 0 h 795"/>
                  <a:gd name="T16" fmla="*/ 13 w 634"/>
                  <a:gd name="T17" fmla="*/ 3 h 795"/>
                  <a:gd name="T18" fmla="*/ 7 w 634"/>
                  <a:gd name="T19" fmla="*/ 7 h 795"/>
                  <a:gd name="T20" fmla="*/ 5 w 634"/>
                  <a:gd name="T21" fmla="*/ 16 h 795"/>
                  <a:gd name="T22" fmla="*/ 7 w 634"/>
                  <a:gd name="T23" fmla="*/ 25 h 795"/>
                  <a:gd name="T24" fmla="*/ 13 w 634"/>
                  <a:gd name="T25" fmla="*/ 29 h 795"/>
                  <a:gd name="T26" fmla="*/ 19 w 634"/>
                  <a:gd name="T27" fmla="*/ 25 h 795"/>
                  <a:gd name="T28" fmla="*/ 20 w 634"/>
                  <a:gd name="T29" fmla="*/ 16 h 795"/>
                  <a:gd name="T30" fmla="*/ 19 w 634"/>
                  <a:gd name="T31" fmla="*/ 7 h 795"/>
                  <a:gd name="T32" fmla="*/ 13 w 634"/>
                  <a:gd name="T33" fmla="*/ 3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4"/>
                  <a:gd name="T52" fmla="*/ 0 h 795"/>
                  <a:gd name="T53" fmla="*/ 634 w 634"/>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88144" name="Freeform 17"/>
              <p:cNvSpPr>
                <a:spLocks/>
              </p:cNvSpPr>
              <p:nvPr/>
            </p:nvSpPr>
            <p:spPr bwMode="gray">
              <a:xfrm>
                <a:off x="2538" y="2598"/>
                <a:ext cx="195" cy="155"/>
              </a:xfrm>
              <a:custGeom>
                <a:avLst/>
                <a:gdLst>
                  <a:gd name="T0" fmla="*/ 0 w 974"/>
                  <a:gd name="T1" fmla="*/ 31 h 775"/>
                  <a:gd name="T2" fmla="*/ 0 w 974"/>
                  <a:gd name="T3" fmla="*/ 1 h 775"/>
                  <a:gd name="T4" fmla="*/ 11 w 974"/>
                  <a:gd name="T5" fmla="*/ 0 h 775"/>
                  <a:gd name="T6" fmla="*/ 19 w 974"/>
                  <a:gd name="T7" fmla="*/ 2 h 775"/>
                  <a:gd name="T8" fmla="*/ 29 w 974"/>
                  <a:gd name="T9" fmla="*/ 0 h 775"/>
                  <a:gd name="T10" fmla="*/ 38 w 974"/>
                  <a:gd name="T11" fmla="*/ 5 h 775"/>
                  <a:gd name="T12" fmla="*/ 39 w 974"/>
                  <a:gd name="T13" fmla="*/ 12 h 775"/>
                  <a:gd name="T14" fmla="*/ 39 w 974"/>
                  <a:gd name="T15" fmla="*/ 31 h 775"/>
                  <a:gd name="T16" fmla="*/ 34 w 974"/>
                  <a:gd name="T17" fmla="*/ 31 h 775"/>
                  <a:gd name="T18" fmla="*/ 34 w 974"/>
                  <a:gd name="T19" fmla="*/ 13 h 775"/>
                  <a:gd name="T20" fmla="*/ 33 w 974"/>
                  <a:gd name="T21" fmla="*/ 6 h 775"/>
                  <a:gd name="T22" fmla="*/ 28 w 974"/>
                  <a:gd name="T23" fmla="*/ 3 h 775"/>
                  <a:gd name="T24" fmla="*/ 22 w 974"/>
                  <a:gd name="T25" fmla="*/ 5 h 775"/>
                  <a:gd name="T26" fmla="*/ 22 w 974"/>
                  <a:gd name="T27" fmla="*/ 31 h 775"/>
                  <a:gd name="T28" fmla="*/ 17 w 974"/>
                  <a:gd name="T29" fmla="*/ 31 h 775"/>
                  <a:gd name="T30" fmla="*/ 17 w 974"/>
                  <a:gd name="T31" fmla="*/ 13 h 775"/>
                  <a:gd name="T32" fmla="*/ 16 w 974"/>
                  <a:gd name="T33" fmla="*/ 6 h 775"/>
                  <a:gd name="T34" fmla="*/ 11 w 974"/>
                  <a:gd name="T35" fmla="*/ 3 h 775"/>
                  <a:gd name="T36" fmla="*/ 5 w 974"/>
                  <a:gd name="T37" fmla="*/ 4 h 775"/>
                  <a:gd name="T38" fmla="*/ 5 w 974"/>
                  <a:gd name="T39" fmla="*/ 31 h 775"/>
                  <a:gd name="T40" fmla="*/ 0 w 974"/>
                  <a:gd name="T41" fmla="*/ 31 h 7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74"/>
                  <a:gd name="T64" fmla="*/ 0 h 775"/>
                  <a:gd name="T65" fmla="*/ 974 w 974"/>
                  <a:gd name="T66" fmla="*/ 775 h 7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w="9525">
                <a:noFill/>
                <a:round/>
                <a:headEnd/>
                <a:tailEnd/>
              </a:ln>
            </p:spPr>
            <p:txBody>
              <a:bodyPr/>
              <a:lstStyle/>
              <a:p>
                <a:endParaRPr lang="ja-JP" altLang="en-US"/>
              </a:p>
            </p:txBody>
          </p:sp>
          <p:sp>
            <p:nvSpPr>
              <p:cNvPr id="688145" name="Freeform 18"/>
              <p:cNvSpPr>
                <a:spLocks noEditPoints="1"/>
              </p:cNvSpPr>
              <p:nvPr/>
            </p:nvSpPr>
            <p:spPr bwMode="gray">
              <a:xfrm>
                <a:off x="2768" y="2598"/>
                <a:ext cx="127" cy="159"/>
              </a:xfrm>
              <a:custGeom>
                <a:avLst/>
                <a:gdLst>
                  <a:gd name="T0" fmla="*/ 13 w 635"/>
                  <a:gd name="T1" fmla="*/ 0 h 795"/>
                  <a:gd name="T2" fmla="*/ 22 w 635"/>
                  <a:gd name="T3" fmla="*/ 4 h 795"/>
                  <a:gd name="T4" fmla="*/ 25 w 635"/>
                  <a:gd name="T5" fmla="*/ 16 h 795"/>
                  <a:gd name="T6" fmla="*/ 22 w 635"/>
                  <a:gd name="T7" fmla="*/ 28 h 795"/>
                  <a:gd name="T8" fmla="*/ 13 w 635"/>
                  <a:gd name="T9" fmla="*/ 32 h 795"/>
                  <a:gd name="T10" fmla="*/ 0 w 635"/>
                  <a:gd name="T11" fmla="*/ 16 h 795"/>
                  <a:gd name="T12" fmla="*/ 3 w 635"/>
                  <a:gd name="T13" fmla="*/ 4 h 795"/>
                  <a:gd name="T14" fmla="*/ 13 w 635"/>
                  <a:gd name="T15" fmla="*/ 0 h 795"/>
                  <a:gd name="T16" fmla="*/ 13 w 635"/>
                  <a:gd name="T17" fmla="*/ 3 h 795"/>
                  <a:gd name="T18" fmla="*/ 7 w 635"/>
                  <a:gd name="T19" fmla="*/ 7 h 795"/>
                  <a:gd name="T20" fmla="*/ 5 w 635"/>
                  <a:gd name="T21" fmla="*/ 16 h 795"/>
                  <a:gd name="T22" fmla="*/ 7 w 635"/>
                  <a:gd name="T23" fmla="*/ 25 h 795"/>
                  <a:gd name="T24" fmla="*/ 13 w 635"/>
                  <a:gd name="T25" fmla="*/ 29 h 795"/>
                  <a:gd name="T26" fmla="*/ 19 w 635"/>
                  <a:gd name="T27" fmla="*/ 25 h 795"/>
                  <a:gd name="T28" fmla="*/ 20 w 635"/>
                  <a:gd name="T29" fmla="*/ 16 h 795"/>
                  <a:gd name="T30" fmla="*/ 19 w 635"/>
                  <a:gd name="T31" fmla="*/ 7 h 795"/>
                  <a:gd name="T32" fmla="*/ 13 w 635"/>
                  <a:gd name="T33" fmla="*/ 3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5"/>
                  <a:gd name="T52" fmla="*/ 0 h 795"/>
                  <a:gd name="T53" fmla="*/ 635 w 635"/>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88146" name="Freeform 19"/>
              <p:cNvSpPr>
                <a:spLocks/>
              </p:cNvSpPr>
              <p:nvPr/>
            </p:nvSpPr>
            <p:spPr bwMode="gray">
              <a:xfrm>
                <a:off x="2934" y="2598"/>
                <a:ext cx="65" cy="155"/>
              </a:xfrm>
              <a:custGeom>
                <a:avLst/>
                <a:gdLst>
                  <a:gd name="T0" fmla="*/ 0 w 326"/>
                  <a:gd name="T1" fmla="*/ 31 h 775"/>
                  <a:gd name="T2" fmla="*/ 0 w 326"/>
                  <a:gd name="T3" fmla="*/ 1 h 775"/>
                  <a:gd name="T4" fmla="*/ 13 w 326"/>
                  <a:gd name="T5" fmla="*/ 0 h 775"/>
                  <a:gd name="T6" fmla="*/ 13 w 326"/>
                  <a:gd name="T7" fmla="*/ 3 h 775"/>
                  <a:gd name="T8" fmla="*/ 5 w 326"/>
                  <a:gd name="T9" fmla="*/ 4 h 775"/>
                  <a:gd name="T10" fmla="*/ 5 w 326"/>
                  <a:gd name="T11" fmla="*/ 31 h 775"/>
                  <a:gd name="T12" fmla="*/ 0 w 326"/>
                  <a:gd name="T13" fmla="*/ 31 h 775"/>
                  <a:gd name="T14" fmla="*/ 0 60000 65536"/>
                  <a:gd name="T15" fmla="*/ 0 60000 65536"/>
                  <a:gd name="T16" fmla="*/ 0 60000 65536"/>
                  <a:gd name="T17" fmla="*/ 0 60000 65536"/>
                  <a:gd name="T18" fmla="*/ 0 60000 65536"/>
                  <a:gd name="T19" fmla="*/ 0 60000 65536"/>
                  <a:gd name="T20" fmla="*/ 0 60000 65536"/>
                  <a:gd name="T21" fmla="*/ 0 w 326"/>
                  <a:gd name="T22" fmla="*/ 0 h 775"/>
                  <a:gd name="T23" fmla="*/ 326 w 326"/>
                  <a:gd name="T24" fmla="*/ 775 h 7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688147" name="Freeform 20"/>
              <p:cNvSpPr>
                <a:spLocks/>
              </p:cNvSpPr>
              <p:nvPr/>
            </p:nvSpPr>
            <p:spPr bwMode="gray">
              <a:xfrm>
                <a:off x="3028" y="2598"/>
                <a:ext cx="65" cy="155"/>
              </a:xfrm>
              <a:custGeom>
                <a:avLst/>
                <a:gdLst>
                  <a:gd name="T0" fmla="*/ 0 w 326"/>
                  <a:gd name="T1" fmla="*/ 31 h 775"/>
                  <a:gd name="T2" fmla="*/ 0 w 326"/>
                  <a:gd name="T3" fmla="*/ 1 h 775"/>
                  <a:gd name="T4" fmla="*/ 13 w 326"/>
                  <a:gd name="T5" fmla="*/ 0 h 775"/>
                  <a:gd name="T6" fmla="*/ 13 w 326"/>
                  <a:gd name="T7" fmla="*/ 3 h 775"/>
                  <a:gd name="T8" fmla="*/ 5 w 326"/>
                  <a:gd name="T9" fmla="*/ 4 h 775"/>
                  <a:gd name="T10" fmla="*/ 5 w 326"/>
                  <a:gd name="T11" fmla="*/ 31 h 775"/>
                  <a:gd name="T12" fmla="*/ 0 w 326"/>
                  <a:gd name="T13" fmla="*/ 31 h 775"/>
                  <a:gd name="T14" fmla="*/ 0 60000 65536"/>
                  <a:gd name="T15" fmla="*/ 0 60000 65536"/>
                  <a:gd name="T16" fmla="*/ 0 60000 65536"/>
                  <a:gd name="T17" fmla="*/ 0 60000 65536"/>
                  <a:gd name="T18" fmla="*/ 0 60000 65536"/>
                  <a:gd name="T19" fmla="*/ 0 60000 65536"/>
                  <a:gd name="T20" fmla="*/ 0 60000 65536"/>
                  <a:gd name="T21" fmla="*/ 0 w 326"/>
                  <a:gd name="T22" fmla="*/ 0 h 775"/>
                  <a:gd name="T23" fmla="*/ 326 w 326"/>
                  <a:gd name="T24" fmla="*/ 775 h 7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688148" name="Freeform 21"/>
              <p:cNvSpPr>
                <a:spLocks noEditPoints="1"/>
              </p:cNvSpPr>
              <p:nvPr/>
            </p:nvSpPr>
            <p:spPr bwMode="gray">
              <a:xfrm>
                <a:off x="3110" y="2598"/>
                <a:ext cx="127" cy="159"/>
              </a:xfrm>
              <a:custGeom>
                <a:avLst/>
                <a:gdLst>
                  <a:gd name="T0" fmla="*/ 13 w 634"/>
                  <a:gd name="T1" fmla="*/ 0 h 795"/>
                  <a:gd name="T2" fmla="*/ 22 w 634"/>
                  <a:gd name="T3" fmla="*/ 4 h 795"/>
                  <a:gd name="T4" fmla="*/ 25 w 634"/>
                  <a:gd name="T5" fmla="*/ 16 h 795"/>
                  <a:gd name="T6" fmla="*/ 22 w 634"/>
                  <a:gd name="T7" fmla="*/ 28 h 795"/>
                  <a:gd name="T8" fmla="*/ 13 w 634"/>
                  <a:gd name="T9" fmla="*/ 32 h 795"/>
                  <a:gd name="T10" fmla="*/ 0 w 634"/>
                  <a:gd name="T11" fmla="*/ 16 h 795"/>
                  <a:gd name="T12" fmla="*/ 3 w 634"/>
                  <a:gd name="T13" fmla="*/ 4 h 795"/>
                  <a:gd name="T14" fmla="*/ 13 w 634"/>
                  <a:gd name="T15" fmla="*/ 0 h 795"/>
                  <a:gd name="T16" fmla="*/ 13 w 634"/>
                  <a:gd name="T17" fmla="*/ 3 h 795"/>
                  <a:gd name="T18" fmla="*/ 7 w 634"/>
                  <a:gd name="T19" fmla="*/ 7 h 795"/>
                  <a:gd name="T20" fmla="*/ 5 w 634"/>
                  <a:gd name="T21" fmla="*/ 16 h 795"/>
                  <a:gd name="T22" fmla="*/ 7 w 634"/>
                  <a:gd name="T23" fmla="*/ 25 h 795"/>
                  <a:gd name="T24" fmla="*/ 13 w 634"/>
                  <a:gd name="T25" fmla="*/ 29 h 795"/>
                  <a:gd name="T26" fmla="*/ 19 w 634"/>
                  <a:gd name="T27" fmla="*/ 25 h 795"/>
                  <a:gd name="T28" fmla="*/ 20 w 634"/>
                  <a:gd name="T29" fmla="*/ 16 h 795"/>
                  <a:gd name="T30" fmla="*/ 19 w 634"/>
                  <a:gd name="T31" fmla="*/ 7 h 795"/>
                  <a:gd name="T32" fmla="*/ 13 w 634"/>
                  <a:gd name="T33" fmla="*/ 3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4"/>
                  <a:gd name="T52" fmla="*/ 0 h 795"/>
                  <a:gd name="T53" fmla="*/ 634 w 634"/>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w="9525">
                <a:noFill/>
                <a:round/>
                <a:headEnd/>
                <a:tailEnd/>
              </a:ln>
            </p:spPr>
            <p:txBody>
              <a:bodyPr/>
              <a:lstStyle/>
              <a:p>
                <a:endParaRPr lang="ja-JP" altLang="en-US"/>
              </a:p>
            </p:txBody>
          </p:sp>
          <p:sp>
            <p:nvSpPr>
              <p:cNvPr id="688149" name="Freeform 22"/>
              <p:cNvSpPr>
                <a:spLocks/>
              </p:cNvSpPr>
              <p:nvPr/>
            </p:nvSpPr>
            <p:spPr bwMode="gray">
              <a:xfrm>
                <a:off x="3253" y="2602"/>
                <a:ext cx="195" cy="151"/>
              </a:xfrm>
              <a:custGeom>
                <a:avLst/>
                <a:gdLst>
                  <a:gd name="T0" fmla="*/ 9 w 971"/>
                  <a:gd name="T1" fmla="*/ 30 h 754"/>
                  <a:gd name="T2" fmla="*/ 0 w 971"/>
                  <a:gd name="T3" fmla="*/ 0 h 754"/>
                  <a:gd name="T4" fmla="*/ 5 w 971"/>
                  <a:gd name="T5" fmla="*/ 0 h 754"/>
                  <a:gd name="T6" fmla="*/ 12 w 971"/>
                  <a:gd name="T7" fmla="*/ 25 h 754"/>
                  <a:gd name="T8" fmla="*/ 17 w 971"/>
                  <a:gd name="T9" fmla="*/ 0 h 754"/>
                  <a:gd name="T10" fmla="*/ 22 w 971"/>
                  <a:gd name="T11" fmla="*/ 0 h 754"/>
                  <a:gd name="T12" fmla="*/ 29 w 971"/>
                  <a:gd name="T13" fmla="*/ 25 h 754"/>
                  <a:gd name="T14" fmla="*/ 35 w 971"/>
                  <a:gd name="T15" fmla="*/ 0 h 754"/>
                  <a:gd name="T16" fmla="*/ 39 w 971"/>
                  <a:gd name="T17" fmla="*/ 0 h 754"/>
                  <a:gd name="T18" fmla="*/ 31 w 971"/>
                  <a:gd name="T19" fmla="*/ 30 h 754"/>
                  <a:gd name="T20" fmla="*/ 26 w 971"/>
                  <a:gd name="T21" fmla="*/ 30 h 754"/>
                  <a:gd name="T22" fmla="*/ 21 w 971"/>
                  <a:gd name="T23" fmla="*/ 11 h 754"/>
                  <a:gd name="T24" fmla="*/ 20 w 971"/>
                  <a:gd name="T25" fmla="*/ 4 h 754"/>
                  <a:gd name="T26" fmla="*/ 18 w 971"/>
                  <a:gd name="T27" fmla="*/ 11 h 754"/>
                  <a:gd name="T28" fmla="*/ 14 w 971"/>
                  <a:gd name="T29" fmla="*/ 30 h 754"/>
                  <a:gd name="T30" fmla="*/ 9 w 971"/>
                  <a:gd name="T31" fmla="*/ 30 h 7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71"/>
                  <a:gd name="T49" fmla="*/ 0 h 754"/>
                  <a:gd name="T50" fmla="*/ 971 w 971"/>
                  <a:gd name="T51" fmla="*/ 754 h 75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688150" name="Freeform 23"/>
              <p:cNvSpPr>
                <a:spLocks/>
              </p:cNvSpPr>
              <p:nvPr/>
            </p:nvSpPr>
            <p:spPr bwMode="gray">
              <a:xfrm>
                <a:off x="3525" y="2602"/>
                <a:ext cx="194" cy="151"/>
              </a:xfrm>
              <a:custGeom>
                <a:avLst/>
                <a:gdLst>
                  <a:gd name="T0" fmla="*/ 9 w 971"/>
                  <a:gd name="T1" fmla="*/ 30 h 754"/>
                  <a:gd name="T2" fmla="*/ 0 w 971"/>
                  <a:gd name="T3" fmla="*/ 0 h 754"/>
                  <a:gd name="T4" fmla="*/ 5 w 971"/>
                  <a:gd name="T5" fmla="*/ 0 h 754"/>
                  <a:gd name="T6" fmla="*/ 12 w 971"/>
                  <a:gd name="T7" fmla="*/ 25 h 754"/>
                  <a:gd name="T8" fmla="*/ 17 w 971"/>
                  <a:gd name="T9" fmla="*/ 0 h 754"/>
                  <a:gd name="T10" fmla="*/ 22 w 971"/>
                  <a:gd name="T11" fmla="*/ 0 h 754"/>
                  <a:gd name="T12" fmla="*/ 28 w 971"/>
                  <a:gd name="T13" fmla="*/ 25 h 754"/>
                  <a:gd name="T14" fmla="*/ 35 w 971"/>
                  <a:gd name="T15" fmla="*/ 0 h 754"/>
                  <a:gd name="T16" fmla="*/ 39 w 971"/>
                  <a:gd name="T17" fmla="*/ 0 h 754"/>
                  <a:gd name="T18" fmla="*/ 30 w 971"/>
                  <a:gd name="T19" fmla="*/ 30 h 754"/>
                  <a:gd name="T20" fmla="*/ 25 w 971"/>
                  <a:gd name="T21" fmla="*/ 30 h 754"/>
                  <a:gd name="T22" fmla="*/ 21 w 971"/>
                  <a:gd name="T23" fmla="*/ 11 h 754"/>
                  <a:gd name="T24" fmla="*/ 20 w 971"/>
                  <a:gd name="T25" fmla="*/ 4 h 754"/>
                  <a:gd name="T26" fmla="*/ 18 w 971"/>
                  <a:gd name="T27" fmla="*/ 11 h 754"/>
                  <a:gd name="T28" fmla="*/ 14 w 971"/>
                  <a:gd name="T29" fmla="*/ 30 h 754"/>
                  <a:gd name="T30" fmla="*/ 9 w 971"/>
                  <a:gd name="T31" fmla="*/ 30 h 7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71"/>
                  <a:gd name="T49" fmla="*/ 0 h 754"/>
                  <a:gd name="T50" fmla="*/ 971 w 971"/>
                  <a:gd name="T51" fmla="*/ 754 h 75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688151" name="Freeform 24"/>
              <p:cNvSpPr>
                <a:spLocks noEditPoints="1"/>
              </p:cNvSpPr>
              <p:nvPr/>
            </p:nvSpPr>
            <p:spPr bwMode="gray">
              <a:xfrm>
                <a:off x="3745" y="2547"/>
                <a:ext cx="31" cy="206"/>
              </a:xfrm>
              <a:custGeom>
                <a:avLst/>
                <a:gdLst>
                  <a:gd name="T0" fmla="*/ 3 w 157"/>
                  <a:gd name="T1" fmla="*/ 0 h 1031"/>
                  <a:gd name="T2" fmla="*/ 5 w 157"/>
                  <a:gd name="T3" fmla="*/ 1 h 1031"/>
                  <a:gd name="T4" fmla="*/ 6 w 157"/>
                  <a:gd name="T5" fmla="*/ 3 h 1031"/>
                  <a:gd name="T6" fmla="*/ 5 w 157"/>
                  <a:gd name="T7" fmla="*/ 6 h 1031"/>
                  <a:gd name="T8" fmla="*/ 3 w 157"/>
                  <a:gd name="T9" fmla="*/ 6 h 1031"/>
                  <a:gd name="T10" fmla="*/ 1 w 157"/>
                  <a:gd name="T11" fmla="*/ 5 h 1031"/>
                  <a:gd name="T12" fmla="*/ 0 w 157"/>
                  <a:gd name="T13" fmla="*/ 3 h 1031"/>
                  <a:gd name="T14" fmla="*/ 1 w 157"/>
                  <a:gd name="T15" fmla="*/ 1 h 1031"/>
                  <a:gd name="T16" fmla="*/ 3 w 157"/>
                  <a:gd name="T17" fmla="*/ 0 h 1031"/>
                  <a:gd name="T18" fmla="*/ 1 w 157"/>
                  <a:gd name="T19" fmla="*/ 11 h 1031"/>
                  <a:gd name="T20" fmla="*/ 6 w 157"/>
                  <a:gd name="T21" fmla="*/ 11 h 1031"/>
                  <a:gd name="T22" fmla="*/ 6 w 157"/>
                  <a:gd name="T23" fmla="*/ 41 h 1031"/>
                  <a:gd name="T24" fmla="*/ 1 w 157"/>
                  <a:gd name="T25" fmla="*/ 41 h 1031"/>
                  <a:gd name="T26" fmla="*/ 1 w 157"/>
                  <a:gd name="T27" fmla="*/ 11 h 103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031"/>
                  <a:gd name="T44" fmla="*/ 157 w 157"/>
                  <a:gd name="T45" fmla="*/ 1031 h 103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w="9525">
                <a:noFill/>
                <a:round/>
                <a:headEnd/>
                <a:tailEnd/>
              </a:ln>
            </p:spPr>
            <p:txBody>
              <a:bodyPr/>
              <a:lstStyle/>
              <a:p>
                <a:endParaRPr lang="ja-JP" altLang="en-US"/>
              </a:p>
            </p:txBody>
          </p:sp>
          <p:sp>
            <p:nvSpPr>
              <p:cNvPr id="688152" name="Freeform 25"/>
              <p:cNvSpPr>
                <a:spLocks/>
              </p:cNvSpPr>
              <p:nvPr/>
            </p:nvSpPr>
            <p:spPr bwMode="gray">
              <a:xfrm>
                <a:off x="3820" y="2561"/>
                <a:ext cx="67" cy="192"/>
              </a:xfrm>
              <a:custGeom>
                <a:avLst/>
                <a:gdLst>
                  <a:gd name="T0" fmla="*/ 0 w 332"/>
                  <a:gd name="T1" fmla="*/ 0 h 958"/>
                  <a:gd name="T2" fmla="*/ 5 w 332"/>
                  <a:gd name="T3" fmla="*/ 0 h 958"/>
                  <a:gd name="T4" fmla="*/ 5 w 332"/>
                  <a:gd name="T5" fmla="*/ 8 h 958"/>
                  <a:gd name="T6" fmla="*/ 14 w 332"/>
                  <a:gd name="T7" fmla="*/ 8 h 958"/>
                  <a:gd name="T8" fmla="*/ 14 w 332"/>
                  <a:gd name="T9" fmla="*/ 11 h 958"/>
                  <a:gd name="T10" fmla="*/ 5 w 332"/>
                  <a:gd name="T11" fmla="*/ 11 h 958"/>
                  <a:gd name="T12" fmla="*/ 5 w 332"/>
                  <a:gd name="T13" fmla="*/ 27 h 958"/>
                  <a:gd name="T14" fmla="*/ 7 w 332"/>
                  <a:gd name="T15" fmla="*/ 34 h 958"/>
                  <a:gd name="T16" fmla="*/ 9 w 332"/>
                  <a:gd name="T17" fmla="*/ 35 h 958"/>
                  <a:gd name="T18" fmla="*/ 12 w 332"/>
                  <a:gd name="T19" fmla="*/ 35 h 958"/>
                  <a:gd name="T20" fmla="*/ 14 w 332"/>
                  <a:gd name="T21" fmla="*/ 35 h 958"/>
                  <a:gd name="T22" fmla="*/ 14 w 332"/>
                  <a:gd name="T23" fmla="*/ 38 h 958"/>
                  <a:gd name="T24" fmla="*/ 11 w 332"/>
                  <a:gd name="T25" fmla="*/ 38 h 958"/>
                  <a:gd name="T26" fmla="*/ 5 w 332"/>
                  <a:gd name="T27" fmla="*/ 38 h 958"/>
                  <a:gd name="T28" fmla="*/ 0 w 332"/>
                  <a:gd name="T29" fmla="*/ 33 h 958"/>
                  <a:gd name="T30" fmla="*/ 0 w 332"/>
                  <a:gd name="T31" fmla="*/ 27 h 958"/>
                  <a:gd name="T32" fmla="*/ 0 w 332"/>
                  <a:gd name="T33" fmla="*/ 0 h 9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2"/>
                  <a:gd name="T52" fmla="*/ 0 h 958"/>
                  <a:gd name="T53" fmla="*/ 332 w 332"/>
                  <a:gd name="T54" fmla="*/ 958 h 9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688153" name="Freeform 26"/>
              <p:cNvSpPr>
                <a:spLocks/>
              </p:cNvSpPr>
              <p:nvPr/>
            </p:nvSpPr>
            <p:spPr bwMode="gray">
              <a:xfrm>
                <a:off x="3918" y="2526"/>
                <a:ext cx="114" cy="227"/>
              </a:xfrm>
              <a:custGeom>
                <a:avLst/>
                <a:gdLst>
                  <a:gd name="T0" fmla="*/ 0 w 572"/>
                  <a:gd name="T1" fmla="*/ 45 h 1136"/>
                  <a:gd name="T2" fmla="*/ 0 w 572"/>
                  <a:gd name="T3" fmla="*/ 0 h 1136"/>
                  <a:gd name="T4" fmla="*/ 5 w 572"/>
                  <a:gd name="T5" fmla="*/ 0 h 1136"/>
                  <a:gd name="T6" fmla="*/ 5 w 572"/>
                  <a:gd name="T7" fmla="*/ 16 h 1136"/>
                  <a:gd name="T8" fmla="*/ 13 w 572"/>
                  <a:gd name="T9" fmla="*/ 14 h 1136"/>
                  <a:gd name="T10" fmla="*/ 22 w 572"/>
                  <a:gd name="T11" fmla="*/ 19 h 1136"/>
                  <a:gd name="T12" fmla="*/ 23 w 572"/>
                  <a:gd name="T13" fmla="*/ 27 h 1136"/>
                  <a:gd name="T14" fmla="*/ 23 w 572"/>
                  <a:gd name="T15" fmla="*/ 45 h 1136"/>
                  <a:gd name="T16" fmla="*/ 18 w 572"/>
                  <a:gd name="T17" fmla="*/ 45 h 1136"/>
                  <a:gd name="T18" fmla="*/ 18 w 572"/>
                  <a:gd name="T19" fmla="*/ 26 h 1136"/>
                  <a:gd name="T20" fmla="*/ 17 w 572"/>
                  <a:gd name="T21" fmla="*/ 20 h 1136"/>
                  <a:gd name="T22" fmla="*/ 12 w 572"/>
                  <a:gd name="T23" fmla="*/ 18 h 1136"/>
                  <a:gd name="T24" fmla="*/ 5 w 572"/>
                  <a:gd name="T25" fmla="*/ 19 h 1136"/>
                  <a:gd name="T26" fmla="*/ 5 w 572"/>
                  <a:gd name="T27" fmla="*/ 45 h 1136"/>
                  <a:gd name="T28" fmla="*/ 0 w 572"/>
                  <a:gd name="T29" fmla="*/ 45 h 11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2"/>
                  <a:gd name="T46" fmla="*/ 0 h 1136"/>
                  <a:gd name="T47" fmla="*/ 572 w 572"/>
                  <a:gd name="T48" fmla="*/ 1136 h 11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688154"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
                  <a:gd name="T28" fmla="*/ 0 h 223"/>
                  <a:gd name="T29" fmla="*/ 126 w 126"/>
                  <a:gd name="T30" fmla="*/ 223 h 2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w="9525">
                <a:noFill/>
                <a:round/>
                <a:headEnd/>
                <a:tailEnd/>
              </a:ln>
            </p:spPr>
            <p:txBody>
              <a:bodyPr/>
              <a:lstStyle/>
              <a:p>
                <a:endParaRPr lang="ja-JP" altLang="en-US"/>
              </a:p>
            </p:txBody>
          </p:sp>
          <p:sp>
            <p:nvSpPr>
              <p:cNvPr id="688155" name="Freeform 28"/>
              <p:cNvSpPr>
                <a:spLocks noEditPoints="1"/>
              </p:cNvSpPr>
              <p:nvPr/>
            </p:nvSpPr>
            <p:spPr bwMode="gray">
              <a:xfrm>
                <a:off x="4270" y="2598"/>
                <a:ext cx="127" cy="159"/>
              </a:xfrm>
              <a:custGeom>
                <a:avLst/>
                <a:gdLst>
                  <a:gd name="T0" fmla="*/ 13 w 634"/>
                  <a:gd name="T1" fmla="*/ 0 h 795"/>
                  <a:gd name="T2" fmla="*/ 22 w 634"/>
                  <a:gd name="T3" fmla="*/ 4 h 795"/>
                  <a:gd name="T4" fmla="*/ 25 w 634"/>
                  <a:gd name="T5" fmla="*/ 16 h 795"/>
                  <a:gd name="T6" fmla="*/ 22 w 634"/>
                  <a:gd name="T7" fmla="*/ 28 h 795"/>
                  <a:gd name="T8" fmla="*/ 13 w 634"/>
                  <a:gd name="T9" fmla="*/ 32 h 795"/>
                  <a:gd name="T10" fmla="*/ 0 w 634"/>
                  <a:gd name="T11" fmla="*/ 16 h 795"/>
                  <a:gd name="T12" fmla="*/ 3 w 634"/>
                  <a:gd name="T13" fmla="*/ 4 h 795"/>
                  <a:gd name="T14" fmla="*/ 13 w 634"/>
                  <a:gd name="T15" fmla="*/ 0 h 795"/>
                  <a:gd name="T16" fmla="*/ 13 w 634"/>
                  <a:gd name="T17" fmla="*/ 3 h 795"/>
                  <a:gd name="T18" fmla="*/ 7 w 634"/>
                  <a:gd name="T19" fmla="*/ 7 h 795"/>
                  <a:gd name="T20" fmla="*/ 5 w 634"/>
                  <a:gd name="T21" fmla="*/ 16 h 795"/>
                  <a:gd name="T22" fmla="*/ 7 w 634"/>
                  <a:gd name="T23" fmla="*/ 25 h 795"/>
                  <a:gd name="T24" fmla="*/ 13 w 634"/>
                  <a:gd name="T25" fmla="*/ 29 h 795"/>
                  <a:gd name="T26" fmla="*/ 19 w 634"/>
                  <a:gd name="T27" fmla="*/ 25 h 795"/>
                  <a:gd name="T28" fmla="*/ 20 w 634"/>
                  <a:gd name="T29" fmla="*/ 16 h 795"/>
                  <a:gd name="T30" fmla="*/ 19 w 634"/>
                  <a:gd name="T31" fmla="*/ 7 h 795"/>
                  <a:gd name="T32" fmla="*/ 13 w 634"/>
                  <a:gd name="T33" fmla="*/ 3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4"/>
                  <a:gd name="T52" fmla="*/ 0 h 795"/>
                  <a:gd name="T53" fmla="*/ 634 w 634"/>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688156" name="Freeform 29"/>
              <p:cNvSpPr>
                <a:spLocks/>
              </p:cNvSpPr>
              <p:nvPr/>
            </p:nvSpPr>
            <p:spPr bwMode="gray">
              <a:xfrm>
                <a:off x="4433" y="2602"/>
                <a:ext cx="110" cy="155"/>
              </a:xfrm>
              <a:custGeom>
                <a:avLst/>
                <a:gdLst>
                  <a:gd name="T0" fmla="*/ 0 w 550"/>
                  <a:gd name="T1" fmla="*/ 0 h 774"/>
                  <a:gd name="T2" fmla="*/ 5 w 550"/>
                  <a:gd name="T3" fmla="*/ 0 h 774"/>
                  <a:gd name="T4" fmla="*/ 5 w 550"/>
                  <a:gd name="T5" fmla="*/ 19 h 774"/>
                  <a:gd name="T6" fmla="*/ 6 w 550"/>
                  <a:gd name="T7" fmla="*/ 25 h 774"/>
                  <a:gd name="T8" fmla="*/ 8 w 550"/>
                  <a:gd name="T9" fmla="*/ 27 h 774"/>
                  <a:gd name="T10" fmla="*/ 12 w 550"/>
                  <a:gd name="T11" fmla="*/ 28 h 774"/>
                  <a:gd name="T12" fmla="*/ 17 w 550"/>
                  <a:gd name="T13" fmla="*/ 27 h 774"/>
                  <a:gd name="T14" fmla="*/ 17 w 550"/>
                  <a:gd name="T15" fmla="*/ 0 h 774"/>
                  <a:gd name="T16" fmla="*/ 22 w 550"/>
                  <a:gd name="T17" fmla="*/ 0 h 774"/>
                  <a:gd name="T18" fmla="*/ 22 w 550"/>
                  <a:gd name="T19" fmla="*/ 30 h 774"/>
                  <a:gd name="T20" fmla="*/ 11 w 550"/>
                  <a:gd name="T21" fmla="*/ 31 h 774"/>
                  <a:gd name="T22" fmla="*/ 4 w 550"/>
                  <a:gd name="T23" fmla="*/ 29 h 774"/>
                  <a:gd name="T24" fmla="*/ 0 w 550"/>
                  <a:gd name="T25" fmla="*/ 24 h 774"/>
                  <a:gd name="T26" fmla="*/ 0 w 550"/>
                  <a:gd name="T27" fmla="*/ 19 h 774"/>
                  <a:gd name="T28" fmla="*/ 0 w 550"/>
                  <a:gd name="T29" fmla="*/ 0 h 7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50"/>
                  <a:gd name="T46" fmla="*/ 0 h 774"/>
                  <a:gd name="T47" fmla="*/ 550 w 550"/>
                  <a:gd name="T48" fmla="*/ 774 h 77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w="9525">
                <a:noFill/>
                <a:round/>
                <a:headEnd/>
                <a:tailEnd/>
              </a:ln>
            </p:spPr>
            <p:txBody>
              <a:bodyPr/>
              <a:lstStyle/>
              <a:p>
                <a:endParaRPr lang="ja-JP" altLang="en-US"/>
              </a:p>
            </p:txBody>
          </p:sp>
          <p:sp>
            <p:nvSpPr>
              <p:cNvPr id="688157" name="Freeform 30"/>
              <p:cNvSpPr>
                <a:spLocks/>
              </p:cNvSpPr>
              <p:nvPr/>
            </p:nvSpPr>
            <p:spPr bwMode="gray">
              <a:xfrm>
                <a:off x="2479" y="1143"/>
                <a:ext cx="496" cy="383"/>
              </a:xfrm>
              <a:custGeom>
                <a:avLst/>
                <a:gdLst>
                  <a:gd name="T0" fmla="*/ 40 w 2477"/>
                  <a:gd name="T1" fmla="*/ 32 h 1913"/>
                  <a:gd name="T2" fmla="*/ 25 w 2477"/>
                  <a:gd name="T3" fmla="*/ 27 h 1913"/>
                  <a:gd name="T4" fmla="*/ 0 w 2477"/>
                  <a:gd name="T5" fmla="*/ 52 h 1913"/>
                  <a:gd name="T6" fmla="*/ 25 w 2477"/>
                  <a:gd name="T7" fmla="*/ 77 h 1913"/>
                  <a:gd name="T8" fmla="*/ 44 w 2477"/>
                  <a:gd name="T9" fmla="*/ 68 h 1913"/>
                  <a:gd name="T10" fmla="*/ 44 w 2477"/>
                  <a:gd name="T11" fmla="*/ 54 h 1913"/>
                  <a:gd name="T12" fmla="*/ 32 w 2477"/>
                  <a:gd name="T13" fmla="*/ 66 h 1913"/>
                  <a:gd name="T14" fmla="*/ 25 w 2477"/>
                  <a:gd name="T15" fmla="*/ 67 h 1913"/>
                  <a:gd name="T16" fmla="*/ 9 w 2477"/>
                  <a:gd name="T17" fmla="*/ 52 h 1913"/>
                  <a:gd name="T18" fmla="*/ 25 w 2477"/>
                  <a:gd name="T19" fmla="*/ 36 h 1913"/>
                  <a:gd name="T20" fmla="*/ 36 w 2477"/>
                  <a:gd name="T21" fmla="*/ 41 h 1913"/>
                  <a:gd name="T22" fmla="*/ 46 w 2477"/>
                  <a:gd name="T23" fmla="*/ 52 h 1913"/>
                  <a:gd name="T24" fmla="*/ 68 w 2477"/>
                  <a:gd name="T25" fmla="*/ 62 h 1913"/>
                  <a:gd name="T26" fmla="*/ 99 w 2477"/>
                  <a:gd name="T27" fmla="*/ 31 h 1913"/>
                  <a:gd name="T28" fmla="*/ 68 w 2477"/>
                  <a:gd name="T29" fmla="*/ 0 h 1913"/>
                  <a:gd name="T30" fmla="*/ 44 w 2477"/>
                  <a:gd name="T31" fmla="*/ 12 h 1913"/>
                  <a:gd name="T32" fmla="*/ 44 w 2477"/>
                  <a:gd name="T33" fmla="*/ 31 h 1913"/>
                  <a:gd name="T34" fmla="*/ 68 w 2477"/>
                  <a:gd name="T35" fmla="*/ 10 h 1913"/>
                  <a:gd name="T36" fmla="*/ 90 w 2477"/>
                  <a:gd name="T37" fmla="*/ 31 h 1913"/>
                  <a:gd name="T38" fmla="*/ 68 w 2477"/>
                  <a:gd name="T39" fmla="*/ 52 h 1913"/>
                  <a:gd name="T40" fmla="*/ 55 w 2477"/>
                  <a:gd name="T41" fmla="*/ 47 h 1913"/>
                  <a:gd name="T42" fmla="*/ 40 w 2477"/>
                  <a:gd name="T43" fmla="*/ 32 h 191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77"/>
                  <a:gd name="T67" fmla="*/ 0 h 1913"/>
                  <a:gd name="T68" fmla="*/ 2477 w 2477"/>
                  <a:gd name="T69" fmla="*/ 1913 h 191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w="9525">
                <a:noFill/>
                <a:round/>
                <a:headEnd/>
                <a:tailEnd/>
              </a:ln>
            </p:spPr>
            <p:txBody>
              <a:bodyPr/>
              <a:lstStyle/>
              <a:p>
                <a:endParaRPr lang="ja-JP" altLang="en-US"/>
              </a:p>
            </p:txBody>
          </p:sp>
          <p:sp>
            <p:nvSpPr>
              <p:cNvPr id="688158" name="Freeform 31"/>
              <p:cNvSpPr>
                <a:spLocks/>
              </p:cNvSpPr>
              <p:nvPr/>
            </p:nvSpPr>
            <p:spPr bwMode="gray">
              <a:xfrm>
                <a:off x="1671" y="1560"/>
                <a:ext cx="340" cy="556"/>
              </a:xfrm>
              <a:custGeom>
                <a:avLst/>
                <a:gdLst>
                  <a:gd name="T0" fmla="*/ 0 w 1700"/>
                  <a:gd name="T1" fmla="*/ 0 h 2777"/>
                  <a:gd name="T2" fmla="*/ 68 w 1700"/>
                  <a:gd name="T3" fmla="*/ 0 h 2777"/>
                  <a:gd name="T4" fmla="*/ 68 w 1700"/>
                  <a:gd name="T5" fmla="*/ 19 h 2777"/>
                  <a:gd name="T6" fmla="*/ 57 w 1700"/>
                  <a:gd name="T7" fmla="*/ 11 h 2777"/>
                  <a:gd name="T8" fmla="*/ 26 w 1700"/>
                  <a:gd name="T9" fmla="*/ 11 h 2777"/>
                  <a:gd name="T10" fmla="*/ 26 w 1700"/>
                  <a:gd name="T11" fmla="*/ 44 h 2777"/>
                  <a:gd name="T12" fmla="*/ 60 w 1700"/>
                  <a:gd name="T13" fmla="*/ 44 h 2777"/>
                  <a:gd name="T14" fmla="*/ 60 w 1700"/>
                  <a:gd name="T15" fmla="*/ 62 h 2777"/>
                  <a:gd name="T16" fmla="*/ 50 w 1700"/>
                  <a:gd name="T17" fmla="*/ 56 h 2777"/>
                  <a:gd name="T18" fmla="*/ 26 w 1700"/>
                  <a:gd name="T19" fmla="*/ 56 h 2777"/>
                  <a:gd name="T20" fmla="*/ 26 w 1700"/>
                  <a:gd name="T21" fmla="*/ 101 h 2777"/>
                  <a:gd name="T22" fmla="*/ 33 w 1700"/>
                  <a:gd name="T23" fmla="*/ 111 h 2777"/>
                  <a:gd name="T24" fmla="*/ 0 w 1700"/>
                  <a:gd name="T25" fmla="*/ 111 h 2777"/>
                  <a:gd name="T26" fmla="*/ 7 w 1700"/>
                  <a:gd name="T27" fmla="*/ 101 h 2777"/>
                  <a:gd name="T28" fmla="*/ 7 w 1700"/>
                  <a:gd name="T29" fmla="*/ 12 h 2777"/>
                  <a:gd name="T30" fmla="*/ 0 w 1700"/>
                  <a:gd name="T31" fmla="*/ 0 h 277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00"/>
                  <a:gd name="T49" fmla="*/ 0 h 2777"/>
                  <a:gd name="T50" fmla="*/ 1700 w 1700"/>
                  <a:gd name="T51" fmla="*/ 2777 h 277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w="9525">
                <a:noFill/>
                <a:round/>
                <a:headEnd/>
                <a:tailEnd/>
              </a:ln>
            </p:spPr>
            <p:txBody>
              <a:bodyPr/>
              <a:lstStyle/>
              <a:p>
                <a:endParaRPr lang="ja-JP" altLang="en-US"/>
              </a:p>
            </p:txBody>
          </p:sp>
          <p:sp>
            <p:nvSpPr>
              <p:cNvPr id="688159" name="Freeform 32"/>
              <p:cNvSpPr>
                <a:spLocks/>
              </p:cNvSpPr>
              <p:nvPr/>
            </p:nvSpPr>
            <p:spPr bwMode="gray">
              <a:xfrm>
                <a:off x="2475" y="1560"/>
                <a:ext cx="224" cy="775"/>
              </a:xfrm>
              <a:custGeom>
                <a:avLst/>
                <a:gdLst>
                  <a:gd name="T0" fmla="*/ 10 w 1123"/>
                  <a:gd name="T1" fmla="*/ 0 h 3872"/>
                  <a:gd name="T2" fmla="*/ 45 w 1123"/>
                  <a:gd name="T3" fmla="*/ 0 h 3872"/>
                  <a:gd name="T4" fmla="*/ 37 w 1123"/>
                  <a:gd name="T5" fmla="*/ 10 h 3872"/>
                  <a:gd name="T6" fmla="*/ 37 w 1123"/>
                  <a:gd name="T7" fmla="*/ 114 h 3872"/>
                  <a:gd name="T8" fmla="*/ 0 w 1123"/>
                  <a:gd name="T9" fmla="*/ 155 h 3872"/>
                  <a:gd name="T10" fmla="*/ 18 w 1123"/>
                  <a:gd name="T11" fmla="*/ 114 h 3872"/>
                  <a:gd name="T12" fmla="*/ 18 w 1123"/>
                  <a:gd name="T13" fmla="*/ 10 h 3872"/>
                  <a:gd name="T14" fmla="*/ 10 w 1123"/>
                  <a:gd name="T15" fmla="*/ 0 h 3872"/>
                  <a:gd name="T16" fmla="*/ 0 60000 65536"/>
                  <a:gd name="T17" fmla="*/ 0 60000 65536"/>
                  <a:gd name="T18" fmla="*/ 0 60000 65536"/>
                  <a:gd name="T19" fmla="*/ 0 60000 65536"/>
                  <a:gd name="T20" fmla="*/ 0 60000 65536"/>
                  <a:gd name="T21" fmla="*/ 0 60000 65536"/>
                  <a:gd name="T22" fmla="*/ 0 60000 65536"/>
                  <a:gd name="T23" fmla="*/ 0 60000 65536"/>
                  <a:gd name="T24" fmla="*/ 0 w 1123"/>
                  <a:gd name="T25" fmla="*/ 0 h 3872"/>
                  <a:gd name="T26" fmla="*/ 1123 w 1123"/>
                  <a:gd name="T27" fmla="*/ 3872 h 38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w="9525">
                <a:noFill/>
                <a:round/>
                <a:headEnd/>
                <a:tailEnd/>
              </a:ln>
            </p:spPr>
            <p:txBody>
              <a:bodyPr/>
              <a:lstStyle/>
              <a:p>
                <a:endParaRPr lang="ja-JP" altLang="en-US"/>
              </a:p>
            </p:txBody>
          </p:sp>
          <p:sp>
            <p:nvSpPr>
              <p:cNvPr id="688160" name="Freeform 33"/>
              <p:cNvSpPr>
                <a:spLocks/>
              </p:cNvSpPr>
              <p:nvPr/>
            </p:nvSpPr>
            <p:spPr bwMode="gray">
              <a:xfrm>
                <a:off x="2723" y="1560"/>
                <a:ext cx="174" cy="556"/>
              </a:xfrm>
              <a:custGeom>
                <a:avLst/>
                <a:gdLst>
                  <a:gd name="T0" fmla="*/ 0 w 868"/>
                  <a:gd name="T1" fmla="*/ 0 h 2778"/>
                  <a:gd name="T2" fmla="*/ 35 w 868"/>
                  <a:gd name="T3" fmla="*/ 0 h 2778"/>
                  <a:gd name="T4" fmla="*/ 27 w 868"/>
                  <a:gd name="T5" fmla="*/ 10 h 2778"/>
                  <a:gd name="T6" fmla="*/ 27 w 868"/>
                  <a:gd name="T7" fmla="*/ 101 h 2778"/>
                  <a:gd name="T8" fmla="*/ 35 w 868"/>
                  <a:gd name="T9" fmla="*/ 111 h 2778"/>
                  <a:gd name="T10" fmla="*/ 0 w 868"/>
                  <a:gd name="T11" fmla="*/ 111 h 2778"/>
                  <a:gd name="T12" fmla="*/ 8 w 868"/>
                  <a:gd name="T13" fmla="*/ 101 h 2778"/>
                  <a:gd name="T14" fmla="*/ 8 w 868"/>
                  <a:gd name="T15" fmla="*/ 10 h 2778"/>
                  <a:gd name="T16" fmla="*/ 0 w 868"/>
                  <a:gd name="T17" fmla="*/ 0 h 27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68"/>
                  <a:gd name="T28" fmla="*/ 0 h 2778"/>
                  <a:gd name="T29" fmla="*/ 868 w 868"/>
                  <a:gd name="T30" fmla="*/ 2778 h 27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w="9525">
                <a:noFill/>
                <a:round/>
                <a:headEnd/>
                <a:tailEnd/>
              </a:ln>
            </p:spPr>
            <p:txBody>
              <a:bodyPr/>
              <a:lstStyle/>
              <a:p>
                <a:endParaRPr lang="ja-JP" altLang="en-US"/>
              </a:p>
            </p:txBody>
          </p:sp>
          <p:sp>
            <p:nvSpPr>
              <p:cNvPr id="688161" name="Freeform 34"/>
              <p:cNvSpPr>
                <a:spLocks/>
              </p:cNvSpPr>
              <p:nvPr/>
            </p:nvSpPr>
            <p:spPr bwMode="gray">
              <a:xfrm>
                <a:off x="2898" y="1560"/>
                <a:ext cx="416" cy="556"/>
              </a:xfrm>
              <a:custGeom>
                <a:avLst/>
                <a:gdLst>
                  <a:gd name="T0" fmla="*/ 7 w 2079"/>
                  <a:gd name="T1" fmla="*/ 0 h 2777"/>
                  <a:gd name="T2" fmla="*/ 83 w 2079"/>
                  <a:gd name="T3" fmla="*/ 0 h 2777"/>
                  <a:gd name="T4" fmla="*/ 77 w 2079"/>
                  <a:gd name="T5" fmla="*/ 20 h 2777"/>
                  <a:gd name="T6" fmla="*/ 67 w 2079"/>
                  <a:gd name="T7" fmla="*/ 12 h 2777"/>
                  <a:gd name="T8" fmla="*/ 52 w 2079"/>
                  <a:gd name="T9" fmla="*/ 12 h 2777"/>
                  <a:gd name="T10" fmla="*/ 52 w 2079"/>
                  <a:gd name="T11" fmla="*/ 101 h 2777"/>
                  <a:gd name="T12" fmla="*/ 59 w 2079"/>
                  <a:gd name="T13" fmla="*/ 111 h 2777"/>
                  <a:gd name="T14" fmla="*/ 25 w 2079"/>
                  <a:gd name="T15" fmla="*/ 111 h 2777"/>
                  <a:gd name="T16" fmla="*/ 32 w 2079"/>
                  <a:gd name="T17" fmla="*/ 101 h 2777"/>
                  <a:gd name="T18" fmla="*/ 32 w 2079"/>
                  <a:gd name="T19" fmla="*/ 12 h 2777"/>
                  <a:gd name="T20" fmla="*/ 13 w 2079"/>
                  <a:gd name="T21" fmla="*/ 12 h 2777"/>
                  <a:gd name="T22" fmla="*/ 0 w 2079"/>
                  <a:gd name="T23" fmla="*/ 22 h 2777"/>
                  <a:gd name="T24" fmla="*/ 7 w 2079"/>
                  <a:gd name="T25" fmla="*/ 0 h 27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79"/>
                  <a:gd name="T40" fmla="*/ 0 h 2777"/>
                  <a:gd name="T41" fmla="*/ 2079 w 2079"/>
                  <a:gd name="T42" fmla="*/ 2777 h 27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w="9525">
                <a:noFill/>
                <a:round/>
                <a:headEnd/>
                <a:tailEnd/>
              </a:ln>
            </p:spPr>
            <p:txBody>
              <a:bodyPr/>
              <a:lstStyle/>
              <a:p>
                <a:endParaRPr lang="ja-JP" altLang="en-US"/>
              </a:p>
            </p:txBody>
          </p:sp>
          <p:sp>
            <p:nvSpPr>
              <p:cNvPr id="688162" name="Freeform 35"/>
              <p:cNvSpPr>
                <a:spLocks/>
              </p:cNvSpPr>
              <p:nvPr/>
            </p:nvSpPr>
            <p:spPr bwMode="gray">
              <a:xfrm>
                <a:off x="3654" y="1560"/>
                <a:ext cx="465" cy="564"/>
              </a:xfrm>
              <a:custGeom>
                <a:avLst/>
                <a:gdLst>
                  <a:gd name="T0" fmla="*/ 60 w 2324"/>
                  <a:gd name="T1" fmla="*/ 0 h 2820"/>
                  <a:gd name="T2" fmla="*/ 93 w 2324"/>
                  <a:gd name="T3" fmla="*/ 0 h 2820"/>
                  <a:gd name="T4" fmla="*/ 86 w 2324"/>
                  <a:gd name="T5" fmla="*/ 10 h 2820"/>
                  <a:gd name="T6" fmla="*/ 86 w 2324"/>
                  <a:gd name="T7" fmla="*/ 77 h 2820"/>
                  <a:gd name="T8" fmla="*/ 47 w 2324"/>
                  <a:gd name="T9" fmla="*/ 113 h 2820"/>
                  <a:gd name="T10" fmla="*/ 7 w 2324"/>
                  <a:gd name="T11" fmla="*/ 77 h 2820"/>
                  <a:gd name="T12" fmla="*/ 7 w 2324"/>
                  <a:gd name="T13" fmla="*/ 10 h 2820"/>
                  <a:gd name="T14" fmla="*/ 0 w 2324"/>
                  <a:gd name="T15" fmla="*/ 0 h 2820"/>
                  <a:gd name="T16" fmla="*/ 34 w 2324"/>
                  <a:gd name="T17" fmla="*/ 0 h 2820"/>
                  <a:gd name="T18" fmla="*/ 27 w 2324"/>
                  <a:gd name="T19" fmla="*/ 10 h 2820"/>
                  <a:gd name="T20" fmla="*/ 27 w 2324"/>
                  <a:gd name="T21" fmla="*/ 77 h 2820"/>
                  <a:gd name="T22" fmla="*/ 47 w 2324"/>
                  <a:gd name="T23" fmla="*/ 101 h 2820"/>
                  <a:gd name="T24" fmla="*/ 67 w 2324"/>
                  <a:gd name="T25" fmla="*/ 77 h 2820"/>
                  <a:gd name="T26" fmla="*/ 67 w 2324"/>
                  <a:gd name="T27" fmla="*/ 10 h 2820"/>
                  <a:gd name="T28" fmla="*/ 60 w 2324"/>
                  <a:gd name="T29" fmla="*/ 0 h 28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24"/>
                  <a:gd name="T46" fmla="*/ 0 h 2820"/>
                  <a:gd name="T47" fmla="*/ 2324 w 2324"/>
                  <a:gd name="T48" fmla="*/ 2820 h 28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w="9525">
                <a:noFill/>
                <a:round/>
                <a:headEnd/>
                <a:tailEnd/>
              </a:ln>
            </p:spPr>
            <p:txBody>
              <a:bodyPr/>
              <a:lstStyle/>
              <a:p>
                <a:endParaRPr lang="ja-JP" altLang="en-US"/>
              </a:p>
            </p:txBody>
          </p:sp>
          <p:sp>
            <p:nvSpPr>
              <p:cNvPr id="688163" name="Freeform 36"/>
              <p:cNvSpPr>
                <a:spLocks/>
              </p:cNvSpPr>
              <p:nvPr/>
            </p:nvSpPr>
            <p:spPr bwMode="gray">
              <a:xfrm>
                <a:off x="2027" y="1560"/>
                <a:ext cx="469" cy="566"/>
              </a:xfrm>
              <a:custGeom>
                <a:avLst/>
                <a:gdLst>
                  <a:gd name="T0" fmla="*/ 60 w 2347"/>
                  <a:gd name="T1" fmla="*/ 0 h 2827"/>
                  <a:gd name="T2" fmla="*/ 94 w 2347"/>
                  <a:gd name="T3" fmla="*/ 0 h 2827"/>
                  <a:gd name="T4" fmla="*/ 87 w 2347"/>
                  <a:gd name="T5" fmla="*/ 10 h 2827"/>
                  <a:gd name="T6" fmla="*/ 87 w 2347"/>
                  <a:gd name="T7" fmla="*/ 77 h 2827"/>
                  <a:gd name="T8" fmla="*/ 47 w 2347"/>
                  <a:gd name="T9" fmla="*/ 113 h 2827"/>
                  <a:gd name="T10" fmla="*/ 7 w 2347"/>
                  <a:gd name="T11" fmla="*/ 77 h 2827"/>
                  <a:gd name="T12" fmla="*/ 7 w 2347"/>
                  <a:gd name="T13" fmla="*/ 10 h 2827"/>
                  <a:gd name="T14" fmla="*/ 0 w 2347"/>
                  <a:gd name="T15" fmla="*/ 0 h 2827"/>
                  <a:gd name="T16" fmla="*/ 34 w 2347"/>
                  <a:gd name="T17" fmla="*/ 0 h 2827"/>
                  <a:gd name="T18" fmla="*/ 26 w 2347"/>
                  <a:gd name="T19" fmla="*/ 10 h 2827"/>
                  <a:gd name="T20" fmla="*/ 26 w 2347"/>
                  <a:gd name="T21" fmla="*/ 77 h 2827"/>
                  <a:gd name="T22" fmla="*/ 47 w 2347"/>
                  <a:gd name="T23" fmla="*/ 101 h 2827"/>
                  <a:gd name="T24" fmla="*/ 67 w 2347"/>
                  <a:gd name="T25" fmla="*/ 77 h 2827"/>
                  <a:gd name="T26" fmla="*/ 67 w 2347"/>
                  <a:gd name="T27" fmla="*/ 10 h 2827"/>
                  <a:gd name="T28" fmla="*/ 60 w 2347"/>
                  <a:gd name="T29" fmla="*/ 0 h 28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47"/>
                  <a:gd name="T46" fmla="*/ 0 h 2827"/>
                  <a:gd name="T47" fmla="*/ 2347 w 2347"/>
                  <a:gd name="T48" fmla="*/ 2827 h 28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w="9525">
                <a:noFill/>
                <a:round/>
                <a:headEnd/>
                <a:tailEnd/>
              </a:ln>
            </p:spPr>
            <p:txBody>
              <a:bodyPr/>
              <a:lstStyle/>
              <a:p>
                <a:endParaRPr lang="ja-JP" altLang="en-US"/>
              </a:p>
            </p:txBody>
          </p:sp>
          <p:sp>
            <p:nvSpPr>
              <p:cNvPr id="688164" name="Freeform 37"/>
              <p:cNvSpPr>
                <a:spLocks/>
              </p:cNvSpPr>
              <p:nvPr/>
            </p:nvSpPr>
            <p:spPr bwMode="gray">
              <a:xfrm>
                <a:off x="3295" y="1549"/>
                <a:ext cx="358" cy="577"/>
              </a:xfrm>
              <a:custGeom>
                <a:avLst/>
                <a:gdLst>
                  <a:gd name="T0" fmla="*/ 62 w 1788"/>
                  <a:gd name="T1" fmla="*/ 20 h 2885"/>
                  <a:gd name="T2" fmla="*/ 43 w 1788"/>
                  <a:gd name="T3" fmla="*/ 12 h 2885"/>
                  <a:gd name="T4" fmla="*/ 21 w 1788"/>
                  <a:gd name="T5" fmla="*/ 28 h 2885"/>
                  <a:gd name="T6" fmla="*/ 42 w 1788"/>
                  <a:gd name="T7" fmla="*/ 49 h 2885"/>
                  <a:gd name="T8" fmla="*/ 72 w 1788"/>
                  <a:gd name="T9" fmla="*/ 83 h 2885"/>
                  <a:gd name="T10" fmla="*/ 27 w 1788"/>
                  <a:gd name="T11" fmla="*/ 115 h 2885"/>
                  <a:gd name="T12" fmla="*/ 6 w 1788"/>
                  <a:gd name="T13" fmla="*/ 113 h 2885"/>
                  <a:gd name="T14" fmla="*/ 0 w 1788"/>
                  <a:gd name="T15" fmla="*/ 91 h 2885"/>
                  <a:gd name="T16" fmla="*/ 28 w 1788"/>
                  <a:gd name="T17" fmla="*/ 103 h 2885"/>
                  <a:gd name="T18" fmla="*/ 52 w 1788"/>
                  <a:gd name="T19" fmla="*/ 85 h 2885"/>
                  <a:gd name="T20" fmla="*/ 2 w 1788"/>
                  <a:gd name="T21" fmla="*/ 31 h 2885"/>
                  <a:gd name="T22" fmla="*/ 41 w 1788"/>
                  <a:gd name="T23" fmla="*/ 0 h 2885"/>
                  <a:gd name="T24" fmla="*/ 62 w 1788"/>
                  <a:gd name="T25" fmla="*/ 3 h 2885"/>
                  <a:gd name="T26" fmla="*/ 62 w 1788"/>
                  <a:gd name="T27" fmla="*/ 20 h 288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88"/>
                  <a:gd name="T43" fmla="*/ 0 h 2885"/>
                  <a:gd name="T44" fmla="*/ 1788 w 1788"/>
                  <a:gd name="T45" fmla="*/ 2885 h 288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w="9525">
                <a:noFill/>
                <a:round/>
                <a:headEnd/>
                <a:tailEnd/>
              </a:ln>
            </p:spPr>
            <p:txBody>
              <a:bodyPr/>
              <a:lstStyle/>
              <a:p>
                <a:endParaRPr lang="ja-JP" altLang="en-US"/>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0"/>
          </p:nvPr>
        </p:nvSpPr>
        <p:spPr/>
        <p:txBody>
          <a:bodyPr/>
          <a:lstStyle/>
          <a:p>
            <a:pPr>
              <a:defRPr/>
            </a:pPr>
            <a:fld id="{4E4AFE85-1102-47D8-9101-5FD46E69E70B}" type="slidenum">
              <a:rPr lang="de-DE" altLang="ja-JP"/>
              <a:pPr>
                <a:defRPr/>
              </a:pPr>
              <a:t>1</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dirty="0"/>
              <a:t>Copyright </a:t>
            </a:r>
            <a:r>
              <a:rPr lang="de-DE" altLang="ja-JP" dirty="0" smtClean="0"/>
              <a:t>2011 </a:t>
            </a:r>
            <a:r>
              <a:rPr lang="de-DE" altLang="ja-JP" dirty="0"/>
              <a:t>FUJITSU LIMITED</a:t>
            </a:r>
          </a:p>
        </p:txBody>
      </p:sp>
      <p:sp>
        <p:nvSpPr>
          <p:cNvPr id="386080" name="Rectangle 32"/>
          <p:cNvSpPr>
            <a:spLocks noGrp="1" noChangeArrowheads="1"/>
          </p:cNvSpPr>
          <p:nvPr>
            <p:ph type="body" idx="1"/>
          </p:nvPr>
        </p:nvSpPr>
        <p:spPr>
          <a:xfrm>
            <a:off x="168275" y="869950"/>
            <a:ext cx="8786813" cy="5872163"/>
          </a:xfrm>
        </p:spPr>
        <p:txBody>
          <a:bodyPr/>
          <a:lstStyle/>
          <a:p>
            <a:pPr eaLnBrk="1" hangingPunct="1">
              <a:defRPr/>
            </a:pPr>
            <a:r>
              <a:rPr lang="en-US" altLang="ja-JP" sz="2000" dirty="0" smtClean="0"/>
              <a:t>Low delay functionality is essential for real-time applications. It is important to realize efficient, interoperable low delay coding in HEVC.</a:t>
            </a:r>
          </a:p>
          <a:p>
            <a:pPr eaLnBrk="1" hangingPunct="1">
              <a:defRPr/>
            </a:pPr>
            <a:r>
              <a:rPr lang="en-US" altLang="ja-JP" sz="2000" dirty="0" smtClean="0"/>
              <a:t>We proposed the scheme which minimizes the loss of coding efficiency in very low delay coding</a:t>
            </a:r>
            <a:r>
              <a:rPr lang="ja-JP" altLang="en-US" sz="2000" dirty="0" smtClean="0"/>
              <a:t> </a:t>
            </a:r>
            <a:r>
              <a:rPr lang="en-US" altLang="ja-JP" sz="2000" dirty="0" smtClean="0"/>
              <a:t>at the 2</a:t>
            </a:r>
            <a:r>
              <a:rPr lang="en-US" altLang="ja-JP" sz="2000" baseline="30000" dirty="0" smtClean="0"/>
              <a:t>nd</a:t>
            </a:r>
            <a:r>
              <a:rPr lang="en-US" altLang="ja-JP" sz="2000" dirty="0" smtClean="0"/>
              <a:t> meeting.</a:t>
            </a:r>
          </a:p>
          <a:p>
            <a:pPr lvl="1" eaLnBrk="1" hangingPunct="1">
              <a:defRPr/>
            </a:pPr>
            <a:r>
              <a:rPr lang="en-US" altLang="ja-JP" sz="1800" dirty="0" smtClean="0"/>
              <a:t>Coding gain over the conventional multiple slices scheme using TMuC0.7.3 is 9.0% (64x64 LCU) / 15.9% (32x32 LCU) as reported at the 3</a:t>
            </a:r>
            <a:r>
              <a:rPr lang="en-US" altLang="ja-JP" sz="1800" baseline="30000" dirty="0" smtClean="0"/>
              <a:t>rd</a:t>
            </a:r>
            <a:r>
              <a:rPr lang="en-US" altLang="ja-JP" sz="1800" dirty="0" smtClean="0"/>
              <a:t> meeting.</a:t>
            </a:r>
          </a:p>
          <a:p>
            <a:pPr eaLnBrk="1" hangingPunct="1">
              <a:defRPr/>
            </a:pPr>
            <a:r>
              <a:rPr lang="en-US" altLang="ja-JP" sz="2000" dirty="0" smtClean="0"/>
              <a:t>Overview of our proposal</a:t>
            </a:r>
          </a:p>
          <a:p>
            <a:pPr lvl="1" eaLnBrk="1" hangingPunct="1">
              <a:defRPr/>
            </a:pPr>
            <a:r>
              <a:rPr lang="en-US" altLang="ja-JP" sz="1800" b="1" dirty="0" smtClean="0">
                <a:effectLst>
                  <a:outerShdw blurRad="38100" dist="38100" dir="2700000" algn="tl">
                    <a:srgbClr val="C0C0C0"/>
                  </a:outerShdw>
                </a:effectLst>
              </a:rPr>
              <a:t>New high-level syntax and semantics</a:t>
            </a:r>
            <a:r>
              <a:rPr lang="en-US" altLang="ja-JP" sz="1800" dirty="0" smtClean="0"/>
              <a:t> for guaranteeing the correct reconstruction of all pixels.</a:t>
            </a:r>
          </a:p>
          <a:p>
            <a:pPr lvl="2" eaLnBrk="1" hangingPunct="1">
              <a:defRPr/>
            </a:pPr>
            <a:r>
              <a:rPr lang="en-US" altLang="ja-JP" sz="1600" dirty="0" smtClean="0"/>
              <a:t>New syntax describes the position of the region boundary between a refreshed area and a non-refreshed area.</a:t>
            </a:r>
          </a:p>
          <a:p>
            <a:pPr lvl="2" eaLnBrk="1" hangingPunct="1">
              <a:defRPr/>
            </a:pPr>
            <a:r>
              <a:rPr lang="en-US" altLang="ja-JP" sz="1600" dirty="0" smtClean="0"/>
              <a:t>New semantics restricts the reference from a CU / pixel inside a refreshed area to a CU / pixel inside a non-refreshed area.</a:t>
            </a:r>
          </a:p>
          <a:p>
            <a:pPr lvl="2" eaLnBrk="1" hangingPunct="1">
              <a:defRPr/>
            </a:pPr>
            <a:r>
              <a:rPr lang="en-US" altLang="ja-JP" sz="1600" dirty="0" smtClean="0"/>
              <a:t>Those can minimize the loss of coding efficiency compared with the conventional schemes with negligible increase of decoder complexity.</a:t>
            </a:r>
          </a:p>
          <a:p>
            <a:pPr lvl="1" eaLnBrk="1" hangingPunct="1">
              <a:defRPr/>
            </a:pPr>
            <a:r>
              <a:rPr lang="en-US" altLang="ja-JP" sz="1800" b="1" dirty="0" smtClean="0">
                <a:effectLst>
                  <a:outerShdw blurRad="38100" dist="38100" dir="2700000" algn="tl">
                    <a:srgbClr val="C0C0C0"/>
                  </a:outerShdw>
                </a:effectLst>
              </a:rPr>
              <a:t>New buffer model</a:t>
            </a:r>
            <a:r>
              <a:rPr lang="en-US" altLang="ja-JP" sz="1800" dirty="0" smtClean="0"/>
              <a:t> for interoperable low delay coding of </a:t>
            </a:r>
            <a:r>
              <a:rPr lang="en-US" altLang="ja-JP" sz="1800" i="1" dirty="0" smtClean="0">
                <a:effectLst>
                  <a:outerShdw blurRad="38100" dist="38100" dir="2700000" algn="tl">
                    <a:srgbClr val="C0C0C0"/>
                  </a:outerShdw>
                </a:effectLst>
              </a:rPr>
              <a:t>less than 1 frame period</a:t>
            </a:r>
          </a:p>
          <a:p>
            <a:pPr lvl="2" eaLnBrk="1" hangingPunct="1">
              <a:defRPr/>
            </a:pPr>
            <a:r>
              <a:rPr lang="en-US" altLang="ja-JP" sz="1600" dirty="0" smtClean="0"/>
              <a:t>The decoding time of a group of LCUs in a picture is defined.</a:t>
            </a:r>
          </a:p>
          <a:p>
            <a:pPr eaLnBrk="1" hangingPunct="1">
              <a:defRPr/>
            </a:pPr>
            <a:r>
              <a:rPr lang="en-US" altLang="ja-JP" sz="2000" dirty="0" smtClean="0"/>
              <a:t>We think the proposed scheme is beneficial to HEVC for supporting low delay coding of less than 1 frame period.</a:t>
            </a:r>
          </a:p>
        </p:txBody>
      </p:sp>
      <p:sp>
        <p:nvSpPr>
          <p:cNvPr id="17412" name="Rectangle 41"/>
          <p:cNvSpPr>
            <a:spLocks noGrp="1" noChangeArrowheads="1"/>
          </p:cNvSpPr>
          <p:nvPr>
            <p:ph type="title"/>
          </p:nvPr>
        </p:nvSpPr>
        <p:spPr/>
        <p:txBody>
          <a:bodyPr/>
          <a:lstStyle/>
          <a:p>
            <a:pPr eaLnBrk="1" hangingPunct="1"/>
            <a:r>
              <a:rPr lang="en-US" altLang="ja-JP" smtClean="0"/>
              <a:t>Outline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タイトル 1"/>
          <p:cNvSpPr>
            <a:spLocks noGrp="1"/>
          </p:cNvSpPr>
          <p:nvPr>
            <p:ph type="title"/>
          </p:nvPr>
        </p:nvSpPr>
        <p:spPr/>
        <p:txBody>
          <a:bodyPr/>
          <a:lstStyle/>
          <a:p>
            <a:pPr eaLnBrk="1" hangingPunct="1"/>
            <a:r>
              <a:rPr lang="en-US" altLang="ja-JP" smtClean="0"/>
              <a:t>Very low delay coding</a:t>
            </a:r>
            <a:endParaRPr lang="ja-JP" altLang="en-US" smtClean="0"/>
          </a:p>
        </p:txBody>
      </p:sp>
      <p:sp>
        <p:nvSpPr>
          <p:cNvPr id="19458" name="コンテンツ プレースホルダ 2"/>
          <p:cNvSpPr>
            <a:spLocks noGrp="1"/>
          </p:cNvSpPr>
          <p:nvPr>
            <p:ph idx="1"/>
          </p:nvPr>
        </p:nvSpPr>
        <p:spPr>
          <a:xfrm>
            <a:off x="107950" y="765175"/>
            <a:ext cx="8891588" cy="4103688"/>
          </a:xfrm>
          <a:ln>
            <a:solidFill>
              <a:schemeClr val="bg1"/>
            </a:solidFill>
          </a:ln>
        </p:spPr>
        <p:txBody>
          <a:bodyPr/>
          <a:lstStyle/>
          <a:p>
            <a:pPr eaLnBrk="1" hangingPunct="1"/>
            <a:r>
              <a:rPr lang="en-US" altLang="ja-JP" smtClean="0"/>
              <a:t>Codec delay of less than 1 frame period</a:t>
            </a:r>
          </a:p>
          <a:p>
            <a:pPr lvl="1" eaLnBrk="1" hangingPunct="1"/>
            <a:r>
              <a:rPr lang="en-US" altLang="ja-JP" smtClean="0"/>
              <a:t>Real-time bi-directional video transmission applications such as TV conference require the codec delay of less than 100 ms.</a:t>
            </a:r>
          </a:p>
          <a:p>
            <a:pPr lvl="1" eaLnBrk="1" hangingPunct="1"/>
            <a:r>
              <a:rPr lang="en-US" altLang="ja-JP" smtClean="0"/>
              <a:t>Several codec apparatus with 10 ms delay become available in the market.</a:t>
            </a:r>
          </a:p>
          <a:p>
            <a:pPr lvl="2" eaLnBrk="1" hangingPunct="1"/>
            <a:r>
              <a:rPr lang="en-US" altLang="ja-JP" smtClean="0"/>
              <a:t>This implies there is a high demand for very low delay coding in the industry.</a:t>
            </a:r>
          </a:p>
          <a:p>
            <a:pPr lvl="1" eaLnBrk="1" hangingPunct="1"/>
            <a:r>
              <a:rPr lang="en-US" altLang="ja-JP" smtClean="0"/>
              <a:t>The size of the bitstream buffer shall be minimized because it is proportional to the delay.</a:t>
            </a:r>
          </a:p>
          <a:p>
            <a:pPr lvl="1" eaLnBrk="1" hangingPunct="1"/>
            <a:r>
              <a:rPr lang="en-US" altLang="ja-JP" smtClean="0"/>
              <a:t>The fluctuation of the number of bits per unit time shall be minimized.</a:t>
            </a:r>
          </a:p>
          <a:p>
            <a:pPr lvl="2" eaLnBrk="1" hangingPunct="1"/>
            <a:r>
              <a:rPr lang="en-US" altLang="ja-JP" smtClean="0"/>
              <a:t>The bitstream buffer is used to absorb the fluctuation. If the fluctuation is smaller than the size the bitstream buffer, the bitstream buffer does not overflow /underflow.</a:t>
            </a:r>
          </a:p>
          <a:p>
            <a:pPr lvl="2" eaLnBrk="1" hangingPunct="1"/>
            <a:endParaRPr lang="en-US" altLang="ja-JP" smtClean="0"/>
          </a:p>
        </p:txBody>
      </p:sp>
      <p:sp>
        <p:nvSpPr>
          <p:cNvPr id="4" name="スライド番号プレースホルダ 3"/>
          <p:cNvSpPr>
            <a:spLocks noGrp="1"/>
          </p:cNvSpPr>
          <p:nvPr>
            <p:ph type="sldNum" sz="quarter" idx="10"/>
          </p:nvPr>
        </p:nvSpPr>
        <p:spPr/>
        <p:txBody>
          <a:bodyPr/>
          <a:lstStyle/>
          <a:p>
            <a:pPr>
              <a:defRPr/>
            </a:pPr>
            <a:fld id="{2FF94A70-6E25-45B9-BE88-3E2E22894C28}" type="slidenum">
              <a:rPr lang="de-DE" altLang="ja-JP" smtClean="0"/>
              <a:pPr>
                <a:defRPr/>
              </a:pPr>
              <a:t>2</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915" name="タイトル 1"/>
          <p:cNvSpPr>
            <a:spLocks noGrp="1"/>
          </p:cNvSpPr>
          <p:nvPr>
            <p:ph type="title"/>
          </p:nvPr>
        </p:nvSpPr>
        <p:spPr/>
        <p:txBody>
          <a:bodyPr/>
          <a:lstStyle/>
          <a:p>
            <a:pPr eaLnBrk="1" hangingPunct="1"/>
            <a:r>
              <a:rPr lang="en-US" altLang="ja-JP" smtClean="0"/>
              <a:t>Vertical intra MB line refresh scheme</a:t>
            </a:r>
            <a:endParaRPr lang="ja-JP" altLang="en-US" smtClean="0"/>
          </a:p>
        </p:txBody>
      </p:sp>
      <p:sp>
        <p:nvSpPr>
          <p:cNvPr id="678916" name="コンテンツ プレースホルダ 2"/>
          <p:cNvSpPr>
            <a:spLocks noGrp="1"/>
          </p:cNvSpPr>
          <p:nvPr>
            <p:ph idx="1"/>
          </p:nvPr>
        </p:nvSpPr>
        <p:spPr>
          <a:xfrm>
            <a:off x="168275" y="869950"/>
            <a:ext cx="8786813" cy="2630488"/>
          </a:xfrm>
        </p:spPr>
        <p:txBody>
          <a:bodyPr/>
          <a:lstStyle/>
          <a:p>
            <a:pPr eaLnBrk="1" hangingPunct="1"/>
            <a:r>
              <a:rPr lang="en-US" altLang="ja-JP" sz="2000" smtClean="0"/>
              <a:t>A vertical intra MB line is inserted in a picture and circulates horizontally in the picture.</a:t>
            </a:r>
          </a:p>
          <a:p>
            <a:pPr eaLnBrk="1" hangingPunct="1"/>
            <a:r>
              <a:rPr lang="en-US" altLang="ja-JP" sz="2000" smtClean="0"/>
              <a:t>Minimal buffer size is achieved.</a:t>
            </a:r>
          </a:p>
          <a:p>
            <a:pPr lvl="1" eaLnBrk="1" hangingPunct="1"/>
            <a:r>
              <a:rPr lang="en-US" altLang="ja-JP" sz="1800" smtClean="0"/>
              <a:t>The number of bits in a MB line becomes almost constant in a picture because intra MBs are distributed uniformly in each MB line. Thus the buffer size can be reduced to (#bits per picture) / (#MB lines)</a:t>
            </a:r>
            <a:endParaRPr lang="en-US" altLang="ja-JP" sz="1800" smtClean="0">
              <a:solidFill>
                <a:srgbClr val="FF0000"/>
              </a:solidFill>
            </a:endParaRPr>
          </a:p>
          <a:p>
            <a:pPr eaLnBrk="1" hangingPunct="1"/>
            <a:r>
              <a:rPr lang="en-US" altLang="ja-JP" sz="2000" smtClean="0"/>
              <a:t>Minimal coding loss and random-access are also achieved</a:t>
            </a:r>
          </a:p>
          <a:p>
            <a:pPr lvl="1" eaLnBrk="1" hangingPunct="1"/>
            <a:r>
              <a:rPr lang="en-US" altLang="ja-JP" sz="1800" smtClean="0"/>
              <a:t>Each MB in a picture is coded intra (i.e. refreshed) only once in a refresh cycle. </a:t>
            </a:r>
          </a:p>
          <a:p>
            <a:pPr lvl="1" eaLnBrk="1" hangingPunct="1"/>
            <a:endParaRPr lang="en-US" altLang="ja-JP" smtClean="0"/>
          </a:p>
          <a:p>
            <a:pPr eaLnBrk="1" hangingPunct="1"/>
            <a:endParaRPr lang="ja-JP" altLang="en-US" smtClean="0"/>
          </a:p>
        </p:txBody>
      </p:sp>
      <p:sp>
        <p:nvSpPr>
          <p:cNvPr id="4" name="スライド番号プレースホルダ 3"/>
          <p:cNvSpPr>
            <a:spLocks noGrp="1"/>
          </p:cNvSpPr>
          <p:nvPr>
            <p:ph type="sldNum" sz="quarter" idx="10"/>
          </p:nvPr>
        </p:nvSpPr>
        <p:spPr/>
        <p:txBody>
          <a:bodyPr/>
          <a:lstStyle/>
          <a:p>
            <a:pPr>
              <a:defRPr/>
            </a:pPr>
            <a:fld id="{13A71B76-6F15-496A-ADCC-2C808A31BF1F}" type="slidenum">
              <a:rPr lang="de-DE" altLang="ja-JP" smtClean="0"/>
              <a:pPr>
                <a:defRPr/>
              </a:pPr>
              <a:t>3</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678919" name="Text Box 8"/>
          <p:cNvSpPr txBox="1">
            <a:spLocks noChangeArrowheads="1"/>
          </p:cNvSpPr>
          <p:nvPr/>
        </p:nvSpPr>
        <p:spPr bwMode="gray">
          <a:xfrm>
            <a:off x="2555875" y="6308725"/>
            <a:ext cx="4103688" cy="369888"/>
          </a:xfrm>
          <a:prstGeom prst="rect">
            <a:avLst/>
          </a:prstGeom>
          <a:noFill/>
          <a:ln w="9525" algn="ctr">
            <a:noFill/>
            <a:miter lim="800000"/>
            <a:headEnd/>
            <a:tailEnd/>
          </a:ln>
        </p:spPr>
        <p:txBody>
          <a:bodyPr>
            <a:spAutoFit/>
          </a:bodyPr>
          <a:lstStyle/>
          <a:p>
            <a:pPr algn="ctr" fontAlgn="ctr">
              <a:spcBef>
                <a:spcPct val="50000"/>
              </a:spcBef>
            </a:pPr>
            <a:r>
              <a:rPr lang="en-US" altLang="ja-JP">
                <a:latin typeface="Arial" charset="0"/>
              </a:rPr>
              <a:t>Vertical intra MB line refresh scheme</a:t>
            </a:r>
          </a:p>
        </p:txBody>
      </p:sp>
      <p:graphicFrame>
        <p:nvGraphicFramePr>
          <p:cNvPr id="678914" name="Object 2"/>
          <p:cNvGraphicFramePr>
            <a:graphicFrameLocks noChangeAspect="1"/>
          </p:cNvGraphicFramePr>
          <p:nvPr/>
        </p:nvGraphicFramePr>
        <p:xfrm>
          <a:off x="395288" y="3500438"/>
          <a:ext cx="8064500" cy="2871787"/>
        </p:xfrm>
        <a:graphic>
          <a:graphicData uri="http://schemas.openxmlformats.org/presentationml/2006/ole">
            <p:oleObj spid="_x0000_s678914" name="Visio" r:id="rId3" imgW="6578277" imgH="2341664" progId="Visio.Drawing.11">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7" name="タイトル 1"/>
          <p:cNvSpPr>
            <a:spLocks noGrp="1"/>
          </p:cNvSpPr>
          <p:nvPr>
            <p:ph type="title"/>
          </p:nvPr>
        </p:nvSpPr>
        <p:spPr/>
        <p:txBody>
          <a:bodyPr/>
          <a:lstStyle/>
          <a:p>
            <a:pPr eaLnBrk="1" hangingPunct="1"/>
            <a:r>
              <a:rPr lang="en-US" altLang="ja-JP" sz="2800" smtClean="0"/>
              <a:t>Restriction of reference for correct reconstruction</a:t>
            </a:r>
            <a:endParaRPr lang="ja-JP" altLang="en-US" sz="2800" smtClean="0"/>
          </a:p>
        </p:txBody>
      </p:sp>
      <p:sp>
        <p:nvSpPr>
          <p:cNvPr id="679938" name="コンテンツ プレースホルダ 2"/>
          <p:cNvSpPr>
            <a:spLocks noGrp="1"/>
          </p:cNvSpPr>
          <p:nvPr>
            <p:ph idx="1"/>
          </p:nvPr>
        </p:nvSpPr>
        <p:spPr>
          <a:xfrm>
            <a:off x="168275" y="869950"/>
            <a:ext cx="8786813" cy="5727700"/>
          </a:xfrm>
        </p:spPr>
        <p:txBody>
          <a:bodyPr/>
          <a:lstStyle/>
          <a:p>
            <a:pPr eaLnBrk="1" hangingPunct="1"/>
            <a:r>
              <a:rPr lang="en-US" altLang="ja-JP" smtClean="0"/>
              <a:t>Correct recovery of pixels in intra MB line scheme</a:t>
            </a:r>
          </a:p>
          <a:p>
            <a:pPr lvl="1" eaLnBrk="1" hangingPunct="1"/>
            <a:r>
              <a:rPr lang="en-US" altLang="ja-JP" smtClean="0"/>
              <a:t>Unlike intra picture refresh,  proper encoder control is needed in order to guarantee the correct recovery of whole pixels at the end of each refresh cycle when the decoding process starts from a recovery point.</a:t>
            </a:r>
          </a:p>
          <a:p>
            <a:pPr lvl="1" eaLnBrk="1" hangingPunct="1"/>
            <a:r>
              <a:rPr lang="en-US" altLang="ja-JP" smtClean="0"/>
              <a:t>Specifically, pixels in a refreshed area should not refer to pixels in a non-refreshed area because those may not be decoded correctly.</a:t>
            </a:r>
          </a:p>
          <a:p>
            <a:pPr eaLnBrk="1" hangingPunct="1"/>
            <a:r>
              <a:rPr lang="en-US" altLang="ja-JP" smtClean="0"/>
              <a:t>Restriction of reference in AVC</a:t>
            </a:r>
          </a:p>
          <a:p>
            <a:pPr lvl="1" eaLnBrk="1" hangingPunct="1"/>
            <a:r>
              <a:rPr lang="en-US" altLang="ja-JP" smtClean="0"/>
              <a:t>At motion estimation</a:t>
            </a:r>
          </a:p>
          <a:p>
            <a:pPr lvl="2" eaLnBrk="1" hangingPunct="1"/>
            <a:r>
              <a:rPr lang="en-US" altLang="ja-JP" smtClean="0"/>
              <a:t>Search range shall be limited inside the refreshed area of a reference picture.</a:t>
            </a:r>
          </a:p>
          <a:p>
            <a:pPr lvl="2" eaLnBrk="1" hangingPunct="1"/>
            <a:r>
              <a:rPr lang="en-US" altLang="ja-JP" smtClean="0"/>
              <a:t>Encoder issue</a:t>
            </a:r>
          </a:p>
          <a:p>
            <a:pPr lvl="1" eaLnBrk="1" hangingPunct="1"/>
            <a:r>
              <a:rPr lang="en-US" altLang="ja-JP" smtClean="0"/>
              <a:t>At intra prediction</a:t>
            </a:r>
          </a:p>
          <a:p>
            <a:pPr lvl="2" eaLnBrk="1" hangingPunct="1"/>
            <a:r>
              <a:rPr lang="en-US" altLang="ja-JP" smtClean="0"/>
              <a:t>The direction of intra prediction shall be limited.</a:t>
            </a:r>
          </a:p>
          <a:p>
            <a:pPr lvl="2" eaLnBrk="1" hangingPunct="1"/>
            <a:r>
              <a:rPr lang="en-US" altLang="ja-JP" smtClean="0"/>
              <a:t>Encoder issue</a:t>
            </a:r>
          </a:p>
          <a:p>
            <a:pPr lvl="1" eaLnBrk="1" hangingPunct="1"/>
            <a:r>
              <a:rPr lang="en-US" altLang="ja-JP" smtClean="0"/>
              <a:t>At deblocking filter</a:t>
            </a:r>
          </a:p>
          <a:p>
            <a:pPr lvl="2" eaLnBrk="1" hangingPunct="1"/>
            <a:r>
              <a:rPr lang="en-US" altLang="ja-JP" smtClean="0"/>
              <a:t>Deblocking filter shall be disabled at the region boundary.</a:t>
            </a:r>
          </a:p>
          <a:p>
            <a:pPr lvl="2" eaLnBrk="1" hangingPunct="1"/>
            <a:endParaRPr lang="en-US" altLang="ja-JP" smtClean="0"/>
          </a:p>
          <a:p>
            <a:pPr lvl="1" eaLnBrk="1" hangingPunct="1"/>
            <a:endParaRPr lang="ja-JP" altLang="en-US" smtClean="0"/>
          </a:p>
        </p:txBody>
      </p:sp>
      <p:sp>
        <p:nvSpPr>
          <p:cNvPr id="4" name="スライド番号プレースホルダ 3"/>
          <p:cNvSpPr>
            <a:spLocks noGrp="1"/>
          </p:cNvSpPr>
          <p:nvPr>
            <p:ph type="sldNum" sz="quarter" idx="10"/>
          </p:nvPr>
        </p:nvSpPr>
        <p:spPr/>
        <p:txBody>
          <a:bodyPr/>
          <a:lstStyle/>
          <a:p>
            <a:pPr>
              <a:defRPr/>
            </a:pPr>
            <a:fld id="{7548A090-30AF-471A-A0EE-3D4619AC26CF}" type="slidenum">
              <a:rPr lang="de-DE" altLang="ja-JP" smtClean="0"/>
              <a:pPr>
                <a:defRPr/>
              </a:pPr>
              <a:t>4</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1" name="タイトル 1"/>
          <p:cNvSpPr>
            <a:spLocks noGrp="1"/>
          </p:cNvSpPr>
          <p:nvPr>
            <p:ph type="title"/>
          </p:nvPr>
        </p:nvSpPr>
        <p:spPr/>
        <p:txBody>
          <a:bodyPr/>
          <a:lstStyle/>
          <a:p>
            <a:pPr eaLnBrk="1" hangingPunct="1"/>
            <a:r>
              <a:rPr lang="en-US" altLang="ja-JP" smtClean="0"/>
              <a:t>Possible scheme in AVC</a:t>
            </a:r>
            <a:endParaRPr lang="ja-JP" altLang="en-US" smtClean="0"/>
          </a:p>
        </p:txBody>
      </p:sp>
      <p:sp>
        <p:nvSpPr>
          <p:cNvPr id="4" name="スライド番号プレースホルダ 3"/>
          <p:cNvSpPr>
            <a:spLocks noGrp="1"/>
          </p:cNvSpPr>
          <p:nvPr>
            <p:ph type="sldNum" sz="quarter" idx="10"/>
          </p:nvPr>
        </p:nvSpPr>
        <p:spPr/>
        <p:txBody>
          <a:bodyPr/>
          <a:lstStyle/>
          <a:p>
            <a:pPr>
              <a:defRPr/>
            </a:pPr>
            <a:fld id="{BF5ADCE6-1DA1-4714-A410-DCC485618AF8}" type="slidenum">
              <a:rPr lang="de-DE" altLang="ja-JP" smtClean="0"/>
              <a:pPr>
                <a:defRPr/>
              </a:pPr>
              <a:t>5</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655374" name="Text Box 8"/>
          <p:cNvSpPr txBox="1">
            <a:spLocks noChangeArrowheads="1"/>
          </p:cNvSpPr>
          <p:nvPr/>
        </p:nvSpPr>
        <p:spPr bwMode="gray">
          <a:xfrm>
            <a:off x="2268538" y="6330950"/>
            <a:ext cx="4608512" cy="338138"/>
          </a:xfrm>
          <a:prstGeom prst="rect">
            <a:avLst/>
          </a:prstGeom>
          <a:noFill/>
          <a:ln w="9525" algn="ctr">
            <a:noFill/>
            <a:miter lim="800000"/>
            <a:headEnd/>
            <a:tailEnd/>
          </a:ln>
        </p:spPr>
        <p:txBody>
          <a:bodyPr>
            <a:spAutoFit/>
          </a:bodyPr>
          <a:lstStyle/>
          <a:p>
            <a:pPr algn="ctr" fontAlgn="ctr">
              <a:spcBef>
                <a:spcPct val="50000"/>
              </a:spcBef>
            </a:pPr>
            <a:r>
              <a:rPr lang="en-US" altLang="ja-JP" sz="1600">
                <a:latin typeface="Arial" charset="0"/>
              </a:rPr>
              <a:t>Disabling deblocking filter at MB boundary</a:t>
            </a:r>
          </a:p>
        </p:txBody>
      </p:sp>
      <p:sp>
        <p:nvSpPr>
          <p:cNvPr id="12" name="コンテンツ プレースホルダ 2"/>
          <p:cNvSpPr txBox="1">
            <a:spLocks/>
          </p:cNvSpPr>
          <p:nvPr/>
        </p:nvSpPr>
        <p:spPr bwMode="gray">
          <a:xfrm>
            <a:off x="92075" y="765175"/>
            <a:ext cx="9017000" cy="2303463"/>
          </a:xfrm>
          <a:prstGeom prst="rect">
            <a:avLst/>
          </a:prstGeom>
          <a:noFill/>
          <a:ln w="9525">
            <a:noFill/>
            <a:miter lim="800000"/>
            <a:headEnd/>
            <a:tailEnd/>
          </a:ln>
          <a:effectLst/>
        </p:spPr>
        <p:txBody>
          <a:bodyPr lIns="0" tIns="0" rIns="0" bIns="0"/>
          <a:lstStyle/>
          <a:p>
            <a:pPr marL="290513" indent="-290513" defTabSz="457200">
              <a:lnSpc>
                <a:spcPct val="95000"/>
              </a:lnSpc>
              <a:spcBef>
                <a:spcPct val="20000"/>
              </a:spcBef>
              <a:spcAft>
                <a:spcPct val="10000"/>
              </a:spcAft>
              <a:buClr>
                <a:srgbClr val="A30B1A"/>
              </a:buClr>
              <a:buFont typeface="Wingdings" pitchFamily="2" charset="2"/>
              <a:buChar char="n"/>
              <a:defRPr/>
            </a:pPr>
            <a:endParaRPr lang="en-US" altLang="ja-JP" kern="0" dirty="0">
              <a:latin typeface="Arial" charset="0"/>
              <a:ea typeface="+mn-ea"/>
            </a:endParaRPr>
          </a:p>
        </p:txBody>
      </p:sp>
      <p:sp>
        <p:nvSpPr>
          <p:cNvPr id="655376" name="コンテンツ プレースホルダ 2"/>
          <p:cNvSpPr>
            <a:spLocks noGrp="1"/>
          </p:cNvSpPr>
          <p:nvPr>
            <p:ph idx="1"/>
          </p:nvPr>
        </p:nvSpPr>
        <p:spPr>
          <a:xfrm>
            <a:off x="168275" y="692150"/>
            <a:ext cx="8786813" cy="2449513"/>
          </a:xfrm>
          <a:ln>
            <a:solidFill>
              <a:schemeClr val="bg1"/>
            </a:solidFill>
          </a:ln>
        </p:spPr>
        <p:txBody>
          <a:bodyPr/>
          <a:lstStyle/>
          <a:p>
            <a:pPr eaLnBrk="1" hangingPunct="1"/>
            <a:r>
              <a:rPr lang="en-US" altLang="ja-JP" smtClean="0"/>
              <a:t>Disabling deblocking filter at MB boundary</a:t>
            </a:r>
          </a:p>
          <a:p>
            <a:pPr lvl="1" eaLnBrk="1" hangingPunct="1"/>
            <a:r>
              <a:rPr lang="en-US" altLang="ja-JP" smtClean="0"/>
              <a:t>Main issue: how to disable deblocking filter at the region boundary.</a:t>
            </a:r>
          </a:p>
          <a:p>
            <a:pPr lvl="2" eaLnBrk="1" hangingPunct="1"/>
            <a:r>
              <a:rPr lang="en-US" altLang="ja-JP" smtClean="0"/>
              <a:t>Multiple slices insertion scheme was discussed in JCTVC-C021.</a:t>
            </a:r>
          </a:p>
          <a:p>
            <a:pPr lvl="1" eaLnBrk="1" hangingPunct="1"/>
            <a:r>
              <a:rPr lang="en-US" altLang="ja-JP" smtClean="0"/>
              <a:t>Another possible scheme: disabling filter at MB boundary for all MBs.</a:t>
            </a:r>
          </a:p>
          <a:p>
            <a:pPr lvl="2" eaLnBrk="1" hangingPunct="1"/>
            <a:r>
              <a:rPr lang="en-US" altLang="ja-JP" smtClean="0"/>
              <a:t>There is only one slice in a picture in order to avoid the overhead of slices.</a:t>
            </a:r>
          </a:p>
          <a:p>
            <a:pPr lvl="2" eaLnBrk="1" hangingPunct="1"/>
            <a:r>
              <a:rPr lang="en-US" altLang="ja-JP" smtClean="0"/>
              <a:t>Disabling deblocking filter at MB boundary for all MBs is necessary because there is no mechanism to disable filter on MB-by-MB basis without using slices.</a:t>
            </a:r>
          </a:p>
          <a:p>
            <a:pPr lvl="2" eaLnBrk="1" hangingPunct="1"/>
            <a:endParaRPr lang="en-US" altLang="ja-JP" smtClean="0"/>
          </a:p>
        </p:txBody>
      </p:sp>
      <p:graphicFrame>
        <p:nvGraphicFramePr>
          <p:cNvPr id="655370" name="Object 10"/>
          <p:cNvGraphicFramePr>
            <a:graphicFrameLocks noChangeAspect="1"/>
          </p:cNvGraphicFramePr>
          <p:nvPr/>
        </p:nvGraphicFramePr>
        <p:xfrm>
          <a:off x="2484438" y="3141663"/>
          <a:ext cx="4535487" cy="3252787"/>
        </p:xfrm>
        <a:graphic>
          <a:graphicData uri="http://schemas.openxmlformats.org/presentationml/2006/ole">
            <p:oleObj spid="_x0000_s655370" name="Visio" r:id="rId3" imgW="3222146" imgH="2311400" progId="Visio.Drawing.11">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5" name="タイトル 1"/>
          <p:cNvSpPr>
            <a:spLocks noGrp="1"/>
          </p:cNvSpPr>
          <p:nvPr>
            <p:ph type="title"/>
          </p:nvPr>
        </p:nvSpPr>
        <p:spPr/>
        <p:txBody>
          <a:bodyPr/>
          <a:lstStyle/>
          <a:p>
            <a:pPr eaLnBrk="1" hangingPunct="1"/>
            <a:r>
              <a:rPr lang="en-US" altLang="ja-JP" smtClean="0"/>
              <a:t>Problem in AVC</a:t>
            </a:r>
            <a:endParaRPr lang="ja-JP" altLang="en-US" smtClean="0"/>
          </a:p>
        </p:txBody>
      </p:sp>
      <p:sp>
        <p:nvSpPr>
          <p:cNvPr id="4" name="スライド番号プレースホルダ 3"/>
          <p:cNvSpPr>
            <a:spLocks noGrp="1"/>
          </p:cNvSpPr>
          <p:nvPr>
            <p:ph type="sldNum" sz="quarter" idx="10"/>
          </p:nvPr>
        </p:nvSpPr>
        <p:spPr/>
        <p:txBody>
          <a:bodyPr/>
          <a:lstStyle/>
          <a:p>
            <a:pPr>
              <a:defRPr/>
            </a:pPr>
            <a:fld id="{B326A993-2369-4B8C-B657-5137FFB5B4D1}" type="slidenum">
              <a:rPr lang="de-DE" altLang="ja-JP" smtClean="0"/>
              <a:pPr>
                <a:defRPr/>
              </a:pPr>
              <a:t>6</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658436" name="コンテンツ プレースホルダ 2"/>
          <p:cNvSpPr>
            <a:spLocks noGrp="1"/>
          </p:cNvSpPr>
          <p:nvPr>
            <p:ph idx="1"/>
          </p:nvPr>
        </p:nvSpPr>
        <p:spPr>
          <a:xfrm>
            <a:off x="57150" y="765175"/>
            <a:ext cx="8907463" cy="431800"/>
          </a:xfrm>
          <a:solidFill>
            <a:schemeClr val="accent6">
              <a:lumMod val="40000"/>
              <a:lumOff val="60000"/>
            </a:schemeClr>
          </a:solidFill>
          <a:ln w="25400">
            <a:solidFill>
              <a:srgbClr val="FF0000"/>
            </a:solidFill>
          </a:ln>
        </p:spPr>
        <p:txBody>
          <a:bodyPr/>
          <a:lstStyle/>
          <a:p>
            <a:pPr eaLnBrk="1" hangingPunct="1">
              <a:buFont typeface="Wingdings" pitchFamily="2" charset="2"/>
              <a:buNone/>
              <a:defRPr/>
            </a:pPr>
            <a:r>
              <a:rPr lang="en-US" altLang="ja-JP" sz="2800" dirty="0" smtClean="0"/>
              <a:t>(A) Loss of coding efficiency</a:t>
            </a:r>
            <a:endParaRPr lang="ja-JP" altLang="en-US" sz="2800" dirty="0" smtClean="0"/>
          </a:p>
        </p:txBody>
      </p:sp>
      <p:graphicFrame>
        <p:nvGraphicFramePr>
          <p:cNvPr id="7" name="表 6"/>
          <p:cNvGraphicFramePr>
            <a:graphicFrameLocks noGrp="1"/>
          </p:cNvGraphicFramePr>
          <p:nvPr/>
        </p:nvGraphicFramePr>
        <p:xfrm>
          <a:off x="179388" y="1454150"/>
          <a:ext cx="8713787" cy="3703638"/>
        </p:xfrm>
        <a:graphic>
          <a:graphicData uri="http://schemas.openxmlformats.org/drawingml/2006/table">
            <a:tbl>
              <a:tblPr firstRow="1" bandRow="1">
                <a:tableStyleId>{5C22544A-7EE6-4342-B048-85BDC9FD1C3A}</a:tableStyleId>
              </a:tblPr>
              <a:tblGrid>
                <a:gridCol w="3384500"/>
                <a:gridCol w="2520280"/>
                <a:gridCol w="2808312"/>
              </a:tblGrid>
              <a:tr h="1280590">
                <a:tc>
                  <a:txBody>
                    <a:bodyPr/>
                    <a:lstStyle/>
                    <a:p>
                      <a:r>
                        <a:rPr kumimoji="1" lang="en-US" altLang="ja-JP" baseline="0" dirty="0" smtClean="0"/>
                        <a:t>                              </a:t>
                      </a:r>
                      <a:r>
                        <a:rPr kumimoji="1" lang="en-US" altLang="ja-JP" sz="2400" baseline="0" dirty="0" smtClean="0"/>
                        <a:t> Scheme</a:t>
                      </a:r>
                    </a:p>
                    <a:p>
                      <a:endParaRPr kumimoji="1" lang="en-US" altLang="ja-JP" baseline="0" dirty="0" smtClean="0"/>
                    </a:p>
                    <a:p>
                      <a:endParaRPr kumimoji="1" lang="en-US" altLang="ja-JP" baseline="0" dirty="0" smtClean="0"/>
                    </a:p>
                    <a:p>
                      <a:r>
                        <a:rPr kumimoji="1" lang="en-US" altLang="ja-JP" sz="2400" baseline="0" dirty="0" smtClean="0"/>
                        <a:t>Cause</a:t>
                      </a:r>
                      <a:r>
                        <a:rPr kumimoji="1" lang="en-US" altLang="ja-JP" baseline="0" dirty="0" smtClean="0"/>
                        <a:t> </a:t>
                      </a:r>
                      <a:endParaRPr kumimoji="1" lang="ja-JP" altLang="en-US" dirty="0"/>
                    </a:p>
                  </a:txBody>
                  <a:tcPr/>
                </a:tc>
                <a:tc>
                  <a:txBody>
                    <a:bodyPr/>
                    <a:lstStyle/>
                    <a:p>
                      <a:r>
                        <a:rPr kumimoji="1" lang="en-US" altLang="ja-JP" baseline="0" dirty="0" smtClean="0"/>
                        <a:t>Multiple slices </a:t>
                      </a:r>
                      <a:r>
                        <a:rPr kumimoji="1" lang="en-US" altLang="ja-JP" dirty="0" smtClean="0"/>
                        <a:t>insertion</a:t>
                      </a:r>
                    </a:p>
                    <a:p>
                      <a:r>
                        <a:rPr kumimoji="1" lang="en-US" altLang="ja-JP" i="1" dirty="0" smtClean="0"/>
                        <a:t>(As discussed in</a:t>
                      </a:r>
                      <a:r>
                        <a:rPr kumimoji="1" lang="en-US" altLang="ja-JP" i="1" baseline="0" dirty="0" smtClean="0"/>
                        <a:t> JCTVC-C031)</a:t>
                      </a:r>
                      <a:endParaRPr kumimoji="1" lang="ja-JP" altLang="en-US" i="1" dirty="0"/>
                    </a:p>
                  </a:txBody>
                  <a:tcPr/>
                </a:tc>
                <a:tc>
                  <a:txBody>
                    <a:bodyPr/>
                    <a:lstStyle/>
                    <a:p>
                      <a:r>
                        <a:rPr kumimoji="1" lang="en-US" altLang="ja-JP" dirty="0" smtClean="0"/>
                        <a:t>Disabling DF</a:t>
                      </a:r>
                      <a:r>
                        <a:rPr kumimoji="1" lang="en-US" altLang="ja-JP" baseline="0" dirty="0" smtClean="0"/>
                        <a:t> at MB boundary</a:t>
                      </a:r>
                    </a:p>
                    <a:p>
                      <a:r>
                        <a:rPr kumimoji="1" lang="en-US" altLang="ja-JP" baseline="0" dirty="0" smtClean="0"/>
                        <a:t>(Test result is shown in</a:t>
                      </a:r>
                    </a:p>
                    <a:p>
                      <a:r>
                        <a:rPr kumimoji="1" lang="en-US" altLang="ja-JP" baseline="0" dirty="0" smtClean="0"/>
                        <a:t>JCTVC-D052) </a:t>
                      </a:r>
                      <a:endParaRPr kumimoji="1" lang="ja-JP" altLang="en-US" dirty="0"/>
                    </a:p>
                  </a:txBody>
                  <a:tcPr/>
                </a:tc>
              </a:tr>
              <a:tr h="492535">
                <a:tc>
                  <a:txBody>
                    <a:bodyPr/>
                    <a:lstStyle/>
                    <a:p>
                      <a:r>
                        <a:rPr kumimoji="1" lang="en-US" altLang="ja-JP" dirty="0" smtClean="0"/>
                        <a:t>Restricted </a:t>
                      </a:r>
                      <a:r>
                        <a:rPr kumimoji="1" lang="en-US" altLang="ja-JP" baseline="0" dirty="0" smtClean="0"/>
                        <a:t>MV range</a:t>
                      </a:r>
                      <a:endParaRPr kumimoji="1" lang="en-US" altLang="ja-JP" dirty="0" smtClean="0"/>
                    </a:p>
                  </a:txBody>
                  <a:tcPr/>
                </a:tc>
                <a:tc>
                  <a:txBody>
                    <a:bodyPr/>
                    <a:lstStyle/>
                    <a:p>
                      <a:r>
                        <a:rPr kumimoji="1" lang="en-US" altLang="ja-JP" sz="2400" dirty="0" smtClean="0"/>
                        <a:t>Yes</a:t>
                      </a:r>
                      <a:endParaRPr kumimoji="1" lang="ja-JP" altLang="en-US" sz="2400" dirty="0"/>
                    </a:p>
                  </a:txBody>
                  <a:tcPr/>
                </a:tc>
                <a:tc>
                  <a:txBody>
                    <a:bodyPr/>
                    <a:lstStyle/>
                    <a:p>
                      <a:r>
                        <a:rPr kumimoji="1" lang="en-US" altLang="ja-JP" sz="2400" dirty="0" smtClean="0"/>
                        <a:t>Yes</a:t>
                      </a:r>
                      <a:endParaRPr kumimoji="1" lang="ja-JP" altLang="en-US" sz="2400" dirty="0"/>
                    </a:p>
                  </a:txBody>
                  <a:tcPr/>
                </a:tc>
              </a:tr>
              <a:tr h="1182083">
                <a:tc>
                  <a:txBody>
                    <a:bodyPr/>
                    <a:lstStyle/>
                    <a:p>
                      <a:pPr lvl="0"/>
                      <a:r>
                        <a:rPr kumimoji="1" lang="en-US" altLang="ja-JP" dirty="0" smtClean="0"/>
                        <a:t>Multiple slices</a:t>
                      </a:r>
                    </a:p>
                    <a:p>
                      <a:pPr lvl="1"/>
                      <a:r>
                        <a:rPr kumimoji="1" lang="en-US" altLang="ja-JP" sz="1600" i="1" dirty="0" smtClean="0"/>
                        <a:t>Overhead</a:t>
                      </a:r>
                      <a:r>
                        <a:rPr kumimoji="1" lang="en-US" altLang="ja-JP" sz="1600" i="1" baseline="0" dirty="0" smtClean="0"/>
                        <a:t> of slice header</a:t>
                      </a:r>
                      <a:endParaRPr kumimoji="1" lang="en-US" altLang="ja-JP" sz="1600" i="1" dirty="0" smtClean="0"/>
                    </a:p>
                    <a:p>
                      <a:pPr lvl="1"/>
                      <a:r>
                        <a:rPr kumimoji="1" lang="en-US" altLang="ja-JP" sz="1600" i="1" dirty="0" smtClean="0"/>
                        <a:t>Loss of coding efficiency in MV prediction etc.</a:t>
                      </a:r>
                    </a:p>
                  </a:txBody>
                  <a:tcPr/>
                </a:tc>
                <a:tc>
                  <a:txBody>
                    <a:bodyPr/>
                    <a:lstStyle/>
                    <a:p>
                      <a:r>
                        <a:rPr kumimoji="1" lang="en-US" altLang="ja-JP" sz="2400" dirty="0" smtClean="0"/>
                        <a:t>Yes</a:t>
                      </a:r>
                      <a:endParaRPr kumimoji="1" lang="ja-JP" altLang="en-US" sz="2400" dirty="0"/>
                    </a:p>
                  </a:txBody>
                  <a:tcPr/>
                </a:tc>
                <a:tc>
                  <a:txBody>
                    <a:bodyPr/>
                    <a:lstStyle/>
                    <a:p>
                      <a:r>
                        <a:rPr kumimoji="1" lang="en-US" altLang="ja-JP" sz="2400" dirty="0" smtClean="0"/>
                        <a:t>No</a:t>
                      </a:r>
                      <a:endParaRPr kumimoji="1" lang="ja-JP" altLang="en-US" sz="2400" dirty="0"/>
                    </a:p>
                  </a:txBody>
                  <a:tcPr/>
                </a:tc>
              </a:tr>
              <a:tr h="656713">
                <a:tc>
                  <a:txBody>
                    <a:bodyPr/>
                    <a:lstStyle/>
                    <a:p>
                      <a:r>
                        <a:rPr kumimoji="1" lang="en-US" altLang="ja-JP" dirty="0" smtClean="0"/>
                        <a:t>Disabling</a:t>
                      </a:r>
                      <a:r>
                        <a:rPr kumimoji="1" lang="en-US" altLang="ja-JP" baseline="0" dirty="0" smtClean="0"/>
                        <a:t> DF at MB boundary</a:t>
                      </a:r>
                      <a:endParaRPr kumimoji="1" lang="en-US" altLang="ja-JP" dirty="0" smtClean="0"/>
                    </a:p>
                    <a:p>
                      <a:r>
                        <a:rPr kumimoji="1" lang="en-US" altLang="ja-JP" sz="1600" b="0" dirty="0" smtClean="0">
                          <a:effectLst/>
                        </a:rPr>
                        <a:t>(+ disabling</a:t>
                      </a:r>
                      <a:r>
                        <a:rPr kumimoji="1" lang="en-US" altLang="ja-JP" sz="1600" b="0" baseline="0" dirty="0" smtClean="0">
                          <a:effectLst/>
                        </a:rPr>
                        <a:t> </a:t>
                      </a:r>
                      <a:r>
                        <a:rPr kumimoji="1" lang="en-US" altLang="ja-JP" sz="1600" b="0" dirty="0" smtClean="0">
                          <a:effectLst/>
                        </a:rPr>
                        <a:t>ALF in HEVC</a:t>
                      </a:r>
                      <a:r>
                        <a:rPr kumimoji="1" lang="ja-JP" altLang="en-US" sz="1600" b="0" dirty="0" smtClean="0">
                          <a:effectLst/>
                        </a:rPr>
                        <a:t>）</a:t>
                      </a:r>
                      <a:endParaRPr kumimoji="1" lang="ja-JP" altLang="en-US" sz="1600" b="0" dirty="0">
                        <a:effectLst/>
                      </a:endParaRPr>
                    </a:p>
                  </a:txBody>
                  <a:tcPr/>
                </a:tc>
                <a:tc>
                  <a:txBody>
                    <a:bodyPr/>
                    <a:lstStyle/>
                    <a:p>
                      <a:r>
                        <a:rPr kumimoji="1" lang="en-US" altLang="ja-JP" sz="2400" dirty="0" smtClean="0"/>
                        <a:t>No</a:t>
                      </a:r>
                      <a:endParaRPr kumimoji="1" lang="ja-JP" altLang="en-US" sz="2400" dirty="0"/>
                    </a:p>
                  </a:txBody>
                  <a:tcPr/>
                </a:tc>
                <a:tc>
                  <a:txBody>
                    <a:bodyPr/>
                    <a:lstStyle/>
                    <a:p>
                      <a:r>
                        <a:rPr kumimoji="1" lang="en-US" altLang="ja-JP" sz="2400" dirty="0" smtClean="0"/>
                        <a:t>Yes</a:t>
                      </a:r>
                      <a:endParaRPr kumimoji="1" lang="ja-JP" altLang="en-US" sz="2400"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009" name="タイトル 1"/>
          <p:cNvSpPr>
            <a:spLocks noGrp="1"/>
          </p:cNvSpPr>
          <p:nvPr>
            <p:ph type="title"/>
          </p:nvPr>
        </p:nvSpPr>
        <p:spPr/>
        <p:txBody>
          <a:bodyPr/>
          <a:lstStyle/>
          <a:p>
            <a:pPr eaLnBrk="1" hangingPunct="1"/>
            <a:r>
              <a:rPr lang="en-US" altLang="ja-JP" smtClean="0"/>
              <a:t>Problem in AVC(Cont.)</a:t>
            </a:r>
            <a:endParaRPr lang="ja-JP" altLang="en-US" smtClean="0"/>
          </a:p>
        </p:txBody>
      </p:sp>
      <p:sp>
        <p:nvSpPr>
          <p:cNvPr id="683010" name="コンテンツ プレースホルダ 2"/>
          <p:cNvSpPr>
            <a:spLocks noGrp="1"/>
          </p:cNvSpPr>
          <p:nvPr>
            <p:ph idx="1"/>
          </p:nvPr>
        </p:nvSpPr>
        <p:spPr>
          <a:xfrm>
            <a:off x="168275" y="1268413"/>
            <a:ext cx="8786813" cy="5194300"/>
          </a:xfrm>
        </p:spPr>
        <p:txBody>
          <a:bodyPr/>
          <a:lstStyle/>
          <a:p>
            <a:pPr eaLnBrk="1" hangingPunct="1"/>
            <a:r>
              <a:rPr lang="en-US" altLang="ja-JP" sz="1800" smtClean="0"/>
              <a:t>Theoretically the buffer size can be reduced to the number of bits per MB line. (e.g. 0.2 ms * bitrate @1080p60)</a:t>
            </a:r>
          </a:p>
          <a:p>
            <a:pPr eaLnBrk="1" hangingPunct="1"/>
            <a:r>
              <a:rPr lang="en-US" altLang="ja-JP" sz="1800" smtClean="0"/>
              <a:t>However the buffer size of an AVC compliant decoder shall be larger than bits per picture (e.g. 16 ms * bitrate @1080p60).</a:t>
            </a:r>
          </a:p>
          <a:p>
            <a:pPr lvl="1" eaLnBrk="1" hangingPunct="1"/>
            <a:r>
              <a:rPr lang="en-US" altLang="ja-JP" sz="1600" smtClean="0"/>
              <a:t>HRD of AVC only defines the decoding time of a picture.</a:t>
            </a:r>
          </a:p>
          <a:p>
            <a:pPr lvl="1" eaLnBrk="1" hangingPunct="1"/>
            <a:r>
              <a:rPr lang="en-US" altLang="ja-JP" sz="1600" smtClean="0"/>
              <a:t>The last bit of a coded picture shall arrive at a decoder before the decoding time. An ideal decoder decodes whole picture instantly at the decoding time.</a:t>
            </a:r>
          </a:p>
          <a:p>
            <a:pPr lvl="1" eaLnBrk="1" hangingPunct="1"/>
            <a:r>
              <a:rPr lang="en-US" altLang="ja-JP" sz="1600" smtClean="0"/>
              <a:t>The arrival time of each MB in a picture is not specified. In the worst case, the last bit of the first MB of the picture arrives just before the decoding time. Therefore an actual decoder cannot start the decoding process before the decoding time.</a:t>
            </a:r>
          </a:p>
          <a:p>
            <a:pPr eaLnBrk="1" hangingPunct="1"/>
            <a:r>
              <a:rPr lang="en-US" altLang="ja-JP" sz="1800" smtClean="0"/>
              <a:t>Moreover an actual decoder needs 1 frame period for decoding a picture.</a:t>
            </a:r>
          </a:p>
          <a:p>
            <a:pPr lvl="1" eaLnBrk="1" hangingPunct="1"/>
            <a:r>
              <a:rPr lang="en-US" altLang="ja-JP" sz="1600" smtClean="0"/>
              <a:t>The minimum codec delay becomes larger than 2 frame period.</a:t>
            </a:r>
          </a:p>
          <a:p>
            <a:pPr marL="1143000" lvl="2" indent="-228600" eaLnBrk="1" hangingPunct="1"/>
            <a:r>
              <a:rPr lang="en-US" altLang="ja-JP" sz="1400" smtClean="0"/>
              <a:t>buffer delay (&gt;= 1 frame period) + decoding delay (= 1 frame period)</a:t>
            </a:r>
          </a:p>
          <a:p>
            <a:pPr eaLnBrk="1" hangingPunct="1"/>
            <a:r>
              <a:rPr lang="en-US" altLang="ja-JP" sz="1800" smtClean="0"/>
              <a:t>Interoperable very low delay coding of less than 10ms is impossible.</a:t>
            </a:r>
          </a:p>
          <a:p>
            <a:pPr lvl="1" eaLnBrk="1" hangingPunct="1"/>
            <a:r>
              <a:rPr lang="en-US" altLang="ja-JP" sz="1600" smtClean="0"/>
              <a:t>There are several codec apparatus of 10ms delay in the market. But those apparatus need off-band, proprietary protocol for 10ms delay operation.</a:t>
            </a:r>
          </a:p>
          <a:p>
            <a:pPr lvl="1" eaLnBrk="1" hangingPunct="1"/>
            <a:r>
              <a:rPr lang="en-US" altLang="ja-JP" sz="1600" smtClean="0"/>
              <a:t>Interoperability among apparatus of different venders is practically impossible.</a:t>
            </a:r>
          </a:p>
        </p:txBody>
      </p:sp>
      <p:sp>
        <p:nvSpPr>
          <p:cNvPr id="4" name="スライド番号プレースホルダ 3"/>
          <p:cNvSpPr>
            <a:spLocks noGrp="1"/>
          </p:cNvSpPr>
          <p:nvPr>
            <p:ph type="sldNum" sz="quarter" idx="10"/>
          </p:nvPr>
        </p:nvSpPr>
        <p:spPr/>
        <p:txBody>
          <a:bodyPr/>
          <a:lstStyle/>
          <a:p>
            <a:pPr>
              <a:defRPr/>
            </a:pPr>
            <a:fld id="{190E3D48-01D0-4B43-9900-ECD9476A669F}" type="slidenum">
              <a:rPr lang="de-DE" altLang="ja-JP" smtClean="0"/>
              <a:pPr>
                <a:defRPr/>
              </a:pPr>
              <a:t>7</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7" name="コンテンツ プレースホルダ 2"/>
          <p:cNvSpPr txBox="1">
            <a:spLocks/>
          </p:cNvSpPr>
          <p:nvPr/>
        </p:nvSpPr>
        <p:spPr bwMode="gray">
          <a:xfrm>
            <a:off x="57150" y="765175"/>
            <a:ext cx="8907463" cy="431800"/>
          </a:xfrm>
          <a:prstGeom prst="rect">
            <a:avLst/>
          </a:prstGeom>
          <a:solidFill>
            <a:schemeClr val="accent6">
              <a:lumMod val="40000"/>
              <a:lumOff val="60000"/>
            </a:schemeClr>
          </a:solidFill>
          <a:ln w="25400">
            <a:solidFill>
              <a:srgbClr val="FF0000"/>
            </a:solidFill>
            <a:miter lim="800000"/>
            <a:headEnd/>
            <a:tailEnd/>
          </a:ln>
        </p:spPr>
        <p:txBody>
          <a:bodyPr lIns="0" tIns="0" rIns="0" bIns="0"/>
          <a:lstStyle/>
          <a:p>
            <a:pPr marL="290513" indent="-290513" defTabSz="457200">
              <a:lnSpc>
                <a:spcPct val="95000"/>
              </a:lnSpc>
              <a:spcBef>
                <a:spcPct val="20000"/>
              </a:spcBef>
              <a:spcAft>
                <a:spcPct val="10000"/>
              </a:spcAft>
              <a:buClr>
                <a:srgbClr val="A30B1A"/>
              </a:buClr>
              <a:defRPr/>
            </a:pPr>
            <a:r>
              <a:rPr lang="en-US" altLang="ja-JP" sz="2400" kern="0" dirty="0">
                <a:latin typeface="+mj-lt"/>
                <a:ea typeface="+mn-ea"/>
              </a:rPr>
              <a:t>(B) Interoperable </a:t>
            </a:r>
            <a:r>
              <a:rPr lang="en-US" altLang="ja-JP" sz="2400" dirty="0">
                <a:latin typeface="+mj-lt"/>
              </a:rPr>
              <a:t>low delay coding of less than 1 frame period</a:t>
            </a:r>
            <a:endParaRPr lang="ja-JP" altLang="en-US" sz="2400" kern="0" dirty="0">
              <a:latin typeface="+mj-lt"/>
              <a:ea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3" name="タイトル 1"/>
          <p:cNvSpPr>
            <a:spLocks noGrp="1"/>
          </p:cNvSpPr>
          <p:nvPr>
            <p:ph type="title"/>
          </p:nvPr>
        </p:nvSpPr>
        <p:spPr/>
        <p:txBody>
          <a:bodyPr/>
          <a:lstStyle/>
          <a:p>
            <a:pPr eaLnBrk="1" hangingPunct="1"/>
            <a:r>
              <a:rPr lang="en-US" altLang="ja-JP" sz="2800" smtClean="0"/>
              <a:t>Proposal (1): New high-level syntax/semantics</a:t>
            </a:r>
            <a:endParaRPr lang="ja-JP" altLang="en-US" sz="2800" smtClean="0"/>
          </a:p>
        </p:txBody>
      </p:sp>
      <p:sp>
        <p:nvSpPr>
          <p:cNvPr id="684034" name="コンテンツ プレースホルダ 2"/>
          <p:cNvSpPr>
            <a:spLocks noGrp="1"/>
          </p:cNvSpPr>
          <p:nvPr>
            <p:ph idx="1"/>
          </p:nvPr>
        </p:nvSpPr>
        <p:spPr/>
        <p:txBody>
          <a:bodyPr/>
          <a:lstStyle/>
          <a:p>
            <a:pPr eaLnBrk="1" hangingPunct="1"/>
            <a:r>
              <a:rPr lang="en-US" altLang="ja-JP" sz="2000" smtClean="0"/>
              <a:t>New syntax for signaling the position of the region boundary between a refreshed area and a non-refreshed area</a:t>
            </a:r>
          </a:p>
          <a:p>
            <a:pPr lvl="1" eaLnBrk="1" hangingPunct="1"/>
            <a:r>
              <a:rPr lang="en-US" altLang="ja-JP" sz="1600" smtClean="0"/>
              <a:t>Simple geometric position in a picture, in unit of smallest CU width/height.</a:t>
            </a:r>
          </a:p>
          <a:p>
            <a:pPr lvl="1" eaLnBrk="1" hangingPunct="1"/>
            <a:r>
              <a:rPr lang="en-US" altLang="ja-JP" sz="1600" smtClean="0"/>
              <a:t>Multiple slices are not used for describing the region boundary.</a:t>
            </a:r>
          </a:p>
          <a:p>
            <a:pPr eaLnBrk="1" hangingPunct="1"/>
            <a:r>
              <a:rPr lang="en-US" altLang="ja-JP" sz="2000" smtClean="0"/>
              <a:t>New semantics for restricting reference at the region boundary</a:t>
            </a:r>
          </a:p>
          <a:p>
            <a:pPr lvl="1" eaLnBrk="1" hangingPunct="1"/>
            <a:r>
              <a:rPr lang="en-US" altLang="ja-JP" sz="1600" smtClean="0"/>
              <a:t>The reference from a CU/pixel inside a refreshed area to a CU/pixel inside a non-refreshed area is prohibited in order to guarantee the correct reconstruction of all pixels in a picture at the end of each refresh cycle.</a:t>
            </a:r>
          </a:p>
          <a:p>
            <a:pPr lvl="1" eaLnBrk="1" hangingPunct="1"/>
            <a:r>
              <a:rPr lang="en-US" altLang="ja-JP" sz="1600" smtClean="0"/>
              <a:t>Modified definition of availability of a neighboring CU is applied for intra prediction, MV prediction, and deblocking filter.</a:t>
            </a:r>
          </a:p>
          <a:p>
            <a:pPr lvl="1" eaLnBrk="1" hangingPunct="1"/>
            <a:r>
              <a:rPr lang="en-US" altLang="ja-JP" sz="1600" smtClean="0"/>
              <a:t>The region boundary is treated as a picture boundary in MC and ALF for pixels inside a refreshed area. This improves coding efficiency compared with the conventional schemes because a MV which refers partially inside a non-refreshed area is allowed.</a:t>
            </a:r>
          </a:p>
          <a:p>
            <a:pPr lvl="1" eaLnBrk="1" hangingPunct="1"/>
            <a:r>
              <a:rPr lang="en-US" altLang="ja-JP" sz="1600" smtClean="0"/>
              <a:t>Asymmetric restriction can improve coding efficiency slightly compared with the symmetric restriction at a slice boundary.</a:t>
            </a:r>
          </a:p>
          <a:p>
            <a:pPr eaLnBrk="1" hangingPunct="1"/>
            <a:r>
              <a:rPr lang="en-US" altLang="ja-JP" sz="2000" smtClean="0"/>
              <a:t>Coding loss in the conventional schemes are removed.</a:t>
            </a:r>
          </a:p>
          <a:p>
            <a:pPr lvl="1" eaLnBrk="1" hangingPunct="1"/>
            <a:r>
              <a:rPr lang="en-US" altLang="ja-JP" sz="1600" smtClean="0"/>
              <a:t>Insertion of multiple slices is unnecessary.</a:t>
            </a:r>
          </a:p>
          <a:p>
            <a:pPr lvl="1" eaLnBrk="1" hangingPunct="1"/>
            <a:r>
              <a:rPr lang="en-US" altLang="ja-JP" sz="1600" smtClean="0"/>
              <a:t>Restriction of MV range is relaxed.</a:t>
            </a:r>
          </a:p>
          <a:p>
            <a:pPr lvl="1" eaLnBrk="1" hangingPunct="1"/>
            <a:r>
              <a:rPr lang="en-US" altLang="ja-JP" sz="1600" smtClean="0"/>
              <a:t>Deblocking filter (and ALF in HEVC) can be applied with no restriction.</a:t>
            </a:r>
          </a:p>
          <a:p>
            <a:pPr lvl="1" eaLnBrk="1" hangingPunct="1"/>
            <a:endParaRPr lang="ja-JP" altLang="en-US" smtClean="0"/>
          </a:p>
        </p:txBody>
      </p:sp>
      <p:sp>
        <p:nvSpPr>
          <p:cNvPr id="4" name="スライド番号プレースホルダ 3"/>
          <p:cNvSpPr>
            <a:spLocks noGrp="1"/>
          </p:cNvSpPr>
          <p:nvPr>
            <p:ph type="sldNum" sz="quarter" idx="10"/>
          </p:nvPr>
        </p:nvSpPr>
        <p:spPr/>
        <p:txBody>
          <a:bodyPr/>
          <a:lstStyle/>
          <a:p>
            <a:pPr>
              <a:defRPr/>
            </a:pPr>
            <a:fld id="{9753F4E5-7EE8-4C5B-9F80-6E28183204CD}" type="slidenum">
              <a:rPr lang="de-DE" altLang="ja-JP" smtClean="0"/>
              <a:pPr>
                <a:defRPr/>
              </a:pPr>
              <a:t>8</a:t>
            </a:fld>
            <a:endParaRPr lang="de-DE" altLang="ja-JP"/>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pitchFamily="50" charset="-128"/>
            <a:ea typeface="ＭＳ Ｐゴシック" pitchFamily="50" charset="-128"/>
          </a:defRPr>
        </a:defPPr>
      </a:lstStyle>
    </a:spDef>
    <a:ln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pitchFamily="50" charset="-128"/>
            <a:ea typeface="ＭＳ Ｐゴシック" pitchFamily="50" charset="-128"/>
          </a:defRPr>
        </a:defPPr>
      </a:lstStyle>
    </a:ln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123</TotalTime>
  <Words>1554</Words>
  <Application>Microsoft Office PowerPoint</Application>
  <PresentationFormat>画面に合わせる (4:3)</PresentationFormat>
  <Paragraphs>163</Paragraphs>
  <Slides>13</Slides>
  <Notes>2</Notes>
  <HiddenSlides>0</HiddenSlides>
  <MMClips>0</MMClips>
  <ScaleCrop>false</ScaleCrop>
  <HeadingPairs>
    <vt:vector size="8" baseType="variant">
      <vt:variant>
        <vt:lpstr>使用されているフォント</vt:lpstr>
      </vt:variant>
      <vt:variant>
        <vt:i4>3</vt:i4>
      </vt:variant>
      <vt:variant>
        <vt:lpstr>デザイン テンプレート</vt:lpstr>
      </vt:variant>
      <vt:variant>
        <vt:i4>12</vt:i4>
      </vt:variant>
      <vt:variant>
        <vt:lpstr>埋め込まれた OLE サーバー</vt:lpstr>
      </vt:variant>
      <vt:variant>
        <vt:i4>2</vt:i4>
      </vt:variant>
      <vt:variant>
        <vt:lpstr>スライド タイトル</vt:lpstr>
      </vt:variant>
      <vt:variant>
        <vt:i4>13</vt:i4>
      </vt:variant>
    </vt:vector>
  </HeadingPairs>
  <TitlesOfParts>
    <vt:vector size="30" baseType="lpstr">
      <vt:lpstr>ＭＳ Ｐゴシック</vt:lpstr>
      <vt:lpstr>Arial</vt:lpstr>
      <vt:lpstr>Wingdings</vt:lpstr>
      <vt:lpstr>presentation_e_r</vt:lpstr>
      <vt:lpstr>presentation_e_r</vt:lpstr>
      <vt:lpstr>presentation_e_r</vt:lpstr>
      <vt:lpstr>presentation_e_r</vt:lpstr>
      <vt:lpstr>presentation_e_r</vt:lpstr>
      <vt:lpstr>presentation_e_r</vt:lpstr>
      <vt:lpstr>presentation_e_r</vt:lpstr>
      <vt:lpstr>presentation_e_r</vt:lpstr>
      <vt:lpstr>presentation_e_r</vt:lpstr>
      <vt:lpstr>presentation_e_r</vt:lpstr>
      <vt:lpstr>presentation_e_r</vt:lpstr>
      <vt:lpstr>presentation_e_r</vt:lpstr>
      <vt:lpstr>Visio</vt:lpstr>
      <vt:lpstr>数式</vt:lpstr>
      <vt:lpstr>Benefit of the new syntax and semantics for very low delay coding in HEVC (JCTVC-D054, m18801)</vt:lpstr>
      <vt:lpstr>Outline</vt:lpstr>
      <vt:lpstr>Very low delay coding</vt:lpstr>
      <vt:lpstr>Vertical intra MB line refresh scheme</vt:lpstr>
      <vt:lpstr>Restriction of reference for correct reconstruction</vt:lpstr>
      <vt:lpstr>Possible scheme in AVC</vt:lpstr>
      <vt:lpstr>Problem in AVC</vt:lpstr>
      <vt:lpstr>Problem in AVC(Cont.)</vt:lpstr>
      <vt:lpstr>Proposal (1): New high-level syntax/semantics</vt:lpstr>
      <vt:lpstr>Proposal (2): New buffer model</vt:lpstr>
      <vt:lpstr>Merit of our proposal</vt:lpstr>
      <vt:lpstr>Conclusion</vt:lpstr>
      <vt:lpstr>スライド 12</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Benefit of the new syntax and semantics for very low delay coding in HEVC (JCTVC-D0x3, m1XXXX)</dc:title>
  <dc:creator/>
  <cp:lastModifiedBy/>
  <cp:revision>9</cp:revision>
  <dcterms:created xsi:type="dcterms:W3CDTF">2011-01-10T05:08:18Z</dcterms:created>
  <dcterms:modified xsi:type="dcterms:W3CDTF">2011-01-24T23:44:48Z</dcterms:modified>
</cp:coreProperties>
</file>