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484D"/>
    <a:srgbClr val="82E47B"/>
    <a:srgbClr val="CFE45D"/>
    <a:srgbClr val="5EE2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6"/>
    <p:restoredTop sz="93609"/>
  </p:normalViewPr>
  <p:slideViewPr>
    <p:cSldViewPr snapToGrid="0" snapToObjects="1">
      <p:cViewPr varScale="1">
        <p:scale>
          <a:sx n="122" d="100"/>
          <a:sy n="122" d="100"/>
        </p:scale>
        <p:origin x="3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604A7-5370-0847-8FBA-378CC02E2C46}" type="datetimeFigureOut">
              <a:rPr lang="en-US" smtClean="0"/>
              <a:t>11/9/18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C9020-EE07-5A41-AEC6-76734AF6B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0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7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1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3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8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9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08B44-F582-834F-A9E0-846D546E6142}" type="datetimeFigureOut">
              <a:rPr lang="en-US" smtClean="0"/>
              <a:t>11/9/18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7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9C39E2-BA50-AA44-B8D1-CA0820D7D4CD}"/>
              </a:ext>
            </a:extLst>
          </p:cNvPr>
          <p:cNvGrpSpPr/>
          <p:nvPr/>
        </p:nvGrpSpPr>
        <p:grpSpPr>
          <a:xfrm>
            <a:off x="3101657" y="1117593"/>
            <a:ext cx="5988685" cy="4622971"/>
            <a:chOff x="314247" y="-266440"/>
            <a:chExt cx="9663788" cy="614968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70AD1CB-D1B0-B343-8B15-C7B07AEF2EF3}"/>
                </a:ext>
              </a:extLst>
            </p:cNvPr>
            <p:cNvCxnSpPr/>
            <p:nvPr/>
          </p:nvCxnSpPr>
          <p:spPr>
            <a:xfrm>
              <a:off x="344555" y="1684195"/>
              <a:ext cx="9076169" cy="93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DD7342-8D95-194D-B475-5FAAAEB76510}"/>
                </a:ext>
              </a:extLst>
            </p:cNvPr>
            <p:cNvSpPr/>
            <p:nvPr/>
          </p:nvSpPr>
          <p:spPr>
            <a:xfrm>
              <a:off x="344555" y="1171011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Capture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5626E9-D76D-A04E-A7BC-928AA0A68D03}"/>
                </a:ext>
              </a:extLst>
            </p:cNvPr>
            <p:cNvSpPr/>
            <p:nvPr/>
          </p:nvSpPr>
          <p:spPr>
            <a:xfrm>
              <a:off x="3167962" y="1180339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 </a:t>
              </a:r>
              <a:r>
                <a:rPr lang="en-US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w/ metadata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16EF6D9-425E-5947-96A8-9A03525CD15D}"/>
                </a:ext>
              </a:extLst>
            </p:cNvPr>
            <p:cNvSpPr/>
            <p:nvPr/>
          </p:nvSpPr>
          <p:spPr>
            <a:xfrm>
              <a:off x="7881955" y="1180340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Service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distribution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047F6F6-E57C-DD45-8CC6-5E66C6B42184}"/>
                </a:ext>
              </a:extLst>
            </p:cNvPr>
            <p:cNvCxnSpPr>
              <a:cxnSpLocks/>
            </p:cNvCxnSpPr>
            <p:nvPr/>
          </p:nvCxnSpPr>
          <p:spPr>
            <a:xfrm>
              <a:off x="7373848" y="770536"/>
              <a:ext cx="0" cy="293799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1AC4F2A-6335-3F42-9680-E6763D150C13}"/>
                </a:ext>
              </a:extLst>
            </p:cNvPr>
            <p:cNvCxnSpPr>
              <a:cxnSpLocks/>
            </p:cNvCxnSpPr>
            <p:nvPr/>
          </p:nvCxnSpPr>
          <p:spPr>
            <a:xfrm>
              <a:off x="2541873" y="770536"/>
              <a:ext cx="5706" cy="293799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772AF4A-A5EC-3348-8132-AF41C672A856}"/>
                </a:ext>
              </a:extLst>
            </p:cNvPr>
            <p:cNvSpPr/>
            <p:nvPr/>
          </p:nvSpPr>
          <p:spPr>
            <a:xfrm>
              <a:off x="5479356" y="1180340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distribution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729F458-0091-8445-A4D9-6431AAD87025}"/>
                </a:ext>
              </a:extLst>
            </p:cNvPr>
            <p:cNvCxnSpPr/>
            <p:nvPr/>
          </p:nvCxnSpPr>
          <p:spPr>
            <a:xfrm>
              <a:off x="1807482" y="528862"/>
              <a:ext cx="71553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E0041B8-9598-E74D-95D4-0062FCF4FA55}"/>
                </a:ext>
              </a:extLst>
            </p:cNvPr>
            <p:cNvCxnSpPr/>
            <p:nvPr/>
          </p:nvCxnSpPr>
          <p:spPr>
            <a:xfrm>
              <a:off x="1807482" y="153889"/>
              <a:ext cx="71553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DB2C6BF2-0612-6441-9487-FF3769A6EC46}"/>
                </a:ext>
              </a:extLst>
            </p:cNvPr>
            <p:cNvSpPr txBox="1"/>
            <p:nvPr/>
          </p:nvSpPr>
          <p:spPr>
            <a:xfrm>
              <a:off x="328857" y="-266440"/>
              <a:ext cx="1823700" cy="7095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Theatrical/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Scripted TV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5287FAC9-9D90-9C41-A0E2-31A197036D7E}"/>
                </a:ext>
              </a:extLst>
            </p:cNvPr>
            <p:cNvSpPr txBox="1"/>
            <p:nvPr/>
          </p:nvSpPr>
          <p:spPr>
            <a:xfrm>
              <a:off x="314247" y="322142"/>
              <a:ext cx="1513353" cy="4237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Live Events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A242F84E-27F3-0F42-AF31-01C89FA072B2}"/>
                </a:ext>
              </a:extLst>
            </p:cNvPr>
            <p:cNvSpPr txBox="1"/>
            <p:nvPr/>
          </p:nvSpPr>
          <p:spPr>
            <a:xfrm>
              <a:off x="654676" y="3823731"/>
              <a:ext cx="4054628" cy="20595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Non-linear colour transformations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Chroma sub-sampling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Colour representation transformation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Bit depth reductions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B457F821-94E0-4F4F-A54D-C2DE03F301C9}"/>
                </a:ext>
              </a:extLst>
            </p:cNvPr>
            <p:cNvSpPr txBox="1"/>
            <p:nvPr/>
          </p:nvSpPr>
          <p:spPr>
            <a:xfrm>
              <a:off x="5569491" y="3771766"/>
              <a:ext cx="4408544" cy="209504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Chroma sub-sampling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Colour representation transformation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Bit depth reduction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Metadata generation</a:t>
              </a:r>
              <a:endParaRPr lang="en-US" sz="1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id="{0FC5A638-D9FF-0445-9B84-BC75DE4E0D1E}"/>
                </a:ext>
              </a:extLst>
            </p:cNvPr>
            <p:cNvSpPr txBox="1"/>
            <p:nvPr/>
          </p:nvSpPr>
          <p:spPr>
            <a:xfrm>
              <a:off x="344556" y="2615287"/>
              <a:ext cx="1535731" cy="9173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RGB/Y′CbCr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77C7D981-EE35-5E41-8224-4F967DB29B6C}"/>
                </a:ext>
              </a:extLst>
            </p:cNvPr>
            <p:cNvSpPr txBox="1"/>
            <p:nvPr/>
          </p:nvSpPr>
          <p:spPr>
            <a:xfrm>
              <a:off x="3136637" y="2611831"/>
              <a:ext cx="1742391" cy="9968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R′G′B′/Y′CbCr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06457B55-030C-004D-9656-07F9D87D0603}"/>
                </a:ext>
              </a:extLst>
            </p:cNvPr>
            <p:cNvSpPr txBox="1"/>
            <p:nvPr/>
          </p:nvSpPr>
          <p:spPr>
            <a:xfrm>
              <a:off x="5043003" y="2629220"/>
              <a:ext cx="1778594" cy="8700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R′G′B′/Y′CbCr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7023E0BF-4A9B-A54B-ADC6-E15C17FB139C}"/>
                </a:ext>
              </a:extLst>
            </p:cNvPr>
            <p:cNvSpPr txBox="1"/>
            <p:nvPr/>
          </p:nvSpPr>
          <p:spPr>
            <a:xfrm>
              <a:off x="7977489" y="2615287"/>
              <a:ext cx="1672628" cy="12297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4:2:0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10/8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4D25405-625A-844B-89B4-12A6FF570925}"/>
                </a:ext>
              </a:extLst>
            </p:cNvPr>
            <p:cNvCxnSpPr>
              <a:cxnSpLocks/>
            </p:cNvCxnSpPr>
            <p:nvPr/>
          </p:nvCxnSpPr>
          <p:spPr>
            <a:xfrm>
              <a:off x="1885937" y="2992855"/>
              <a:ext cx="471957" cy="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ECB0D20-A348-BD45-8C76-017EA0D1649E}"/>
                </a:ext>
              </a:extLst>
            </p:cNvPr>
            <p:cNvCxnSpPr/>
            <p:nvPr/>
          </p:nvCxnSpPr>
          <p:spPr>
            <a:xfrm flipV="1">
              <a:off x="2627809" y="2995278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B23C5B-6226-8B46-9624-C1085C2992A1}"/>
                </a:ext>
              </a:extLst>
            </p:cNvPr>
            <p:cNvCxnSpPr/>
            <p:nvPr/>
          </p:nvCxnSpPr>
          <p:spPr>
            <a:xfrm flipV="1">
              <a:off x="6774294" y="2997135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6CDFF4E-4415-644D-8382-97A7FC3316B4}"/>
                </a:ext>
              </a:extLst>
            </p:cNvPr>
            <p:cNvCxnSpPr/>
            <p:nvPr/>
          </p:nvCxnSpPr>
          <p:spPr>
            <a:xfrm flipV="1">
              <a:off x="7439605" y="3019164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7443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24527</TotalTime>
  <Words>74</Words>
  <Application>Microsoft Macintosh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Mincho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Yasser F Syed</dc:creator>
  <cp:lastModifiedBy>Yasser Syed</cp:lastModifiedBy>
  <cp:revision>91</cp:revision>
  <dcterms:created xsi:type="dcterms:W3CDTF">2017-09-26T01:58:44Z</dcterms:created>
  <dcterms:modified xsi:type="dcterms:W3CDTF">2018-11-09T22:50:43Z</dcterms:modified>
</cp:coreProperties>
</file>