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8"/>
    <p:restoredTop sz="94664"/>
  </p:normalViewPr>
  <p:slideViewPr>
    <p:cSldViewPr snapToGrid="0" snapToObjects="1">
      <p:cViewPr>
        <p:scale>
          <a:sx n="169" d="100"/>
          <a:sy n="169" d="100"/>
        </p:scale>
        <p:origin x="-2840" y="-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36881-0A94-3946-B1C2-4FDE2E98AADB}" type="datetimeFigureOut">
              <a:rPr lang="en-US" smtClean="0"/>
              <a:t>7/6/17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D8613-2C44-5D4D-8843-8561DE9DB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2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97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18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71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3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1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1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4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96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9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63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005F0-99A1-1D42-BD36-B590A08CF014}" type="datetimeFigureOut">
              <a:rPr lang="en-US" smtClean="0"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F1E1A-524D-F34F-8A55-EB089800E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3310368" y="202284"/>
            <a:ext cx="2346227" cy="801022"/>
            <a:chOff x="3586593" y="329284"/>
            <a:chExt cx="2346227" cy="801022"/>
          </a:xfrm>
        </p:grpSpPr>
        <p:grpSp>
          <p:nvGrpSpPr>
            <p:cNvPr id="92" name="Group 91"/>
            <p:cNvGrpSpPr/>
            <p:nvPr/>
          </p:nvGrpSpPr>
          <p:grpSpPr>
            <a:xfrm>
              <a:off x="4519784" y="329284"/>
              <a:ext cx="638572" cy="800085"/>
              <a:chOff x="3654425" y="392784"/>
              <a:chExt cx="638572" cy="800085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3701073" y="735669"/>
                <a:ext cx="457834" cy="457200"/>
                <a:chOff x="3701073" y="735669"/>
                <a:chExt cx="457834" cy="457200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3701073" y="735669"/>
                  <a:ext cx="457834" cy="457200"/>
                  <a:chOff x="6984781" y="1753849"/>
                  <a:chExt cx="457834" cy="457200"/>
                </a:xfrm>
              </p:grpSpPr>
              <p:sp>
                <p:nvSpPr>
                  <p:cNvPr id="8" name="Rectangle 7"/>
                  <p:cNvSpPr/>
                  <p:nvPr/>
                </p:nvSpPr>
                <p:spPr>
                  <a:xfrm>
                    <a:off x="6984781" y="1753849"/>
                    <a:ext cx="457200" cy="457200"/>
                  </a:xfrm>
                  <a:prstGeom prst="rect">
                    <a:avLst/>
                  </a:pr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6985415" y="1753849"/>
                    <a:ext cx="457200" cy="457200"/>
                    <a:chOff x="6985415" y="1753849"/>
                    <a:chExt cx="457200" cy="457200"/>
                  </a:xfrm>
                </p:grpSpPr>
                <p:sp>
                  <p:nvSpPr>
                    <p:cNvPr id="7" name="Rectangle 6"/>
                    <p:cNvSpPr/>
                    <p:nvPr/>
                  </p:nvSpPr>
                  <p:spPr>
                    <a:xfrm>
                      <a:off x="6985415" y="17538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" name="Rectangle 8"/>
                    <p:cNvSpPr/>
                    <p:nvPr/>
                  </p:nvSpPr>
                  <p:spPr>
                    <a:xfrm>
                      <a:off x="7214015" y="17538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" name="Rectangle 9"/>
                    <p:cNvSpPr/>
                    <p:nvPr/>
                  </p:nvSpPr>
                  <p:spPr>
                    <a:xfrm>
                      <a:off x="6985415" y="19824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" name="Rectangle 10"/>
                    <p:cNvSpPr/>
                    <p:nvPr/>
                  </p:nvSpPr>
                  <p:spPr>
                    <a:xfrm>
                      <a:off x="7214015" y="19824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sp>
              <p:nvSpPr>
                <p:cNvPr id="57" name="Oval 56"/>
                <p:cNvSpPr/>
                <p:nvPr/>
              </p:nvSpPr>
              <p:spPr>
                <a:xfrm>
                  <a:off x="3796957" y="830919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4017938" y="82711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793147" y="105190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>
                  <a:off x="4017938" y="105190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3882271" y="917969"/>
                  <a:ext cx="91440" cy="91440"/>
                </a:xfrm>
                <a:prstGeom prst="ellipse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rgbClr val="FF0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9" name="TextBox 88"/>
              <p:cNvSpPr txBox="1"/>
              <p:nvPr/>
            </p:nvSpPr>
            <p:spPr>
              <a:xfrm>
                <a:off x="3654425" y="392784"/>
                <a:ext cx="63857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Type 1</a:t>
                </a:r>
                <a:endParaRPr lang="en-US" sz="11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5316988" y="330221"/>
              <a:ext cx="615832" cy="800085"/>
              <a:chOff x="4973452" y="390929"/>
              <a:chExt cx="615832" cy="800085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4973452" y="621758"/>
                <a:ext cx="571500" cy="569256"/>
                <a:chOff x="3587407" y="623613"/>
                <a:chExt cx="571500" cy="569256"/>
              </a:xfrm>
            </p:grpSpPr>
            <p:grpSp>
              <p:nvGrpSpPr>
                <p:cNvPr id="77" name="Group 76"/>
                <p:cNvGrpSpPr/>
                <p:nvPr/>
              </p:nvGrpSpPr>
              <p:grpSpPr>
                <a:xfrm>
                  <a:off x="3587407" y="623613"/>
                  <a:ext cx="571500" cy="569256"/>
                  <a:chOff x="6871115" y="1641793"/>
                  <a:chExt cx="571500" cy="569256"/>
                </a:xfrm>
              </p:grpSpPr>
              <p:sp>
                <p:nvSpPr>
                  <p:cNvPr id="83" name="Rectangle 82"/>
                  <p:cNvSpPr/>
                  <p:nvPr/>
                </p:nvSpPr>
                <p:spPr>
                  <a:xfrm>
                    <a:off x="6871115" y="1641793"/>
                    <a:ext cx="457200" cy="457200"/>
                  </a:xfrm>
                  <a:prstGeom prst="rect">
                    <a:avLst/>
                  </a:pr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84" name="Group 83"/>
                  <p:cNvGrpSpPr/>
                  <p:nvPr/>
                </p:nvGrpSpPr>
                <p:grpSpPr>
                  <a:xfrm>
                    <a:off x="6985415" y="1753849"/>
                    <a:ext cx="457200" cy="457200"/>
                    <a:chOff x="6985415" y="1753849"/>
                    <a:chExt cx="457200" cy="457200"/>
                  </a:xfrm>
                </p:grpSpPr>
                <p:sp>
                  <p:nvSpPr>
                    <p:cNvPr id="85" name="Rectangle 84"/>
                    <p:cNvSpPr/>
                    <p:nvPr/>
                  </p:nvSpPr>
                  <p:spPr>
                    <a:xfrm>
                      <a:off x="6985415" y="17538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6" name="Rectangle 85"/>
                    <p:cNvSpPr/>
                    <p:nvPr/>
                  </p:nvSpPr>
                  <p:spPr>
                    <a:xfrm>
                      <a:off x="7214015" y="17538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7" name="Rectangle 86"/>
                    <p:cNvSpPr/>
                    <p:nvPr/>
                  </p:nvSpPr>
                  <p:spPr>
                    <a:xfrm>
                      <a:off x="6985415" y="19824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8" name="Rectangle 87"/>
                    <p:cNvSpPr/>
                    <p:nvPr/>
                  </p:nvSpPr>
                  <p:spPr>
                    <a:xfrm>
                      <a:off x="7214015" y="19824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sp>
              <p:nvSpPr>
                <p:cNvPr id="78" name="Oval 77"/>
                <p:cNvSpPr/>
                <p:nvPr/>
              </p:nvSpPr>
              <p:spPr>
                <a:xfrm>
                  <a:off x="3796957" y="830919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>
                  <a:off x="4017938" y="82711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>
                  <a:off x="3793147" y="105190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Oval 80"/>
                <p:cNvSpPr/>
                <p:nvPr/>
              </p:nvSpPr>
              <p:spPr>
                <a:xfrm>
                  <a:off x="4017938" y="105190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3770552" y="804249"/>
                  <a:ext cx="91440" cy="91440"/>
                </a:xfrm>
                <a:prstGeom prst="ellipse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rgbClr val="FF0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0" name="TextBox 89"/>
              <p:cNvSpPr txBox="1"/>
              <p:nvPr/>
            </p:nvSpPr>
            <p:spPr>
              <a:xfrm>
                <a:off x="5006605" y="390929"/>
                <a:ext cx="58267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Type 2</a:t>
                </a:r>
                <a:endParaRPr lang="en-US" sz="11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3586593" y="329284"/>
              <a:ext cx="630463" cy="800085"/>
              <a:chOff x="4300968" y="392784"/>
              <a:chExt cx="630463" cy="800085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4308237" y="735669"/>
                <a:ext cx="575310" cy="457200"/>
                <a:chOff x="3583597" y="735669"/>
                <a:chExt cx="575310" cy="457200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3583597" y="735669"/>
                  <a:ext cx="575310" cy="457200"/>
                  <a:chOff x="6867305" y="1753849"/>
                  <a:chExt cx="575310" cy="457200"/>
                </a:xfrm>
              </p:grpSpPr>
              <p:sp>
                <p:nvSpPr>
                  <p:cNvPr id="70" name="Rectangle 69"/>
                  <p:cNvSpPr/>
                  <p:nvPr/>
                </p:nvSpPr>
                <p:spPr>
                  <a:xfrm>
                    <a:off x="6867305" y="1753849"/>
                    <a:ext cx="457200" cy="457200"/>
                  </a:xfrm>
                  <a:prstGeom prst="rect">
                    <a:avLst/>
                  </a:pr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71" name="Group 70"/>
                  <p:cNvGrpSpPr/>
                  <p:nvPr/>
                </p:nvGrpSpPr>
                <p:grpSpPr>
                  <a:xfrm>
                    <a:off x="6985415" y="1753849"/>
                    <a:ext cx="457200" cy="457200"/>
                    <a:chOff x="6985415" y="1753849"/>
                    <a:chExt cx="457200" cy="457200"/>
                  </a:xfrm>
                </p:grpSpPr>
                <p:sp>
                  <p:nvSpPr>
                    <p:cNvPr id="72" name="Rectangle 71"/>
                    <p:cNvSpPr/>
                    <p:nvPr/>
                  </p:nvSpPr>
                  <p:spPr>
                    <a:xfrm>
                      <a:off x="6985415" y="17538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3" name="Rectangle 72"/>
                    <p:cNvSpPr/>
                    <p:nvPr/>
                  </p:nvSpPr>
                  <p:spPr>
                    <a:xfrm>
                      <a:off x="7214015" y="17538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" name="Rectangle 73"/>
                    <p:cNvSpPr/>
                    <p:nvPr/>
                  </p:nvSpPr>
                  <p:spPr>
                    <a:xfrm>
                      <a:off x="6985415" y="19824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5" name="Rectangle 74"/>
                    <p:cNvSpPr/>
                    <p:nvPr/>
                  </p:nvSpPr>
                  <p:spPr>
                    <a:xfrm>
                      <a:off x="7214015" y="1982449"/>
                      <a:ext cx="228600" cy="2286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sp>
              <p:nvSpPr>
                <p:cNvPr id="65" name="Oval 64"/>
                <p:cNvSpPr/>
                <p:nvPr/>
              </p:nvSpPr>
              <p:spPr>
                <a:xfrm>
                  <a:off x="3796957" y="830919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4017938" y="82711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3793147" y="105190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Oval 67"/>
                <p:cNvSpPr/>
                <p:nvPr/>
              </p:nvSpPr>
              <p:spPr>
                <a:xfrm>
                  <a:off x="4017938" y="1051900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>
                  <a:off x="3774096" y="917969"/>
                  <a:ext cx="91440" cy="91440"/>
                </a:xfrm>
                <a:prstGeom prst="ellipse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rgbClr val="FF0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1" name="TextBox 90"/>
              <p:cNvSpPr txBox="1"/>
              <p:nvPr/>
            </p:nvSpPr>
            <p:spPr>
              <a:xfrm>
                <a:off x="4300968" y="392784"/>
                <a:ext cx="63046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Type 0</a:t>
                </a:r>
                <a:endParaRPr lang="en-US" sz="11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191222" y="1296135"/>
            <a:ext cx="2516922" cy="1811606"/>
            <a:chOff x="3191222" y="1296135"/>
            <a:chExt cx="2516922" cy="1811606"/>
          </a:xfrm>
        </p:grpSpPr>
        <p:grpSp>
          <p:nvGrpSpPr>
            <p:cNvPr id="119" name="Group 118"/>
            <p:cNvGrpSpPr/>
            <p:nvPr/>
          </p:nvGrpSpPr>
          <p:grpSpPr>
            <a:xfrm>
              <a:off x="4356872" y="1786955"/>
              <a:ext cx="915668" cy="914400"/>
              <a:chOff x="3701073" y="735669"/>
              <a:chExt cx="457834" cy="457200"/>
            </a:xfrm>
          </p:grpSpPr>
          <p:grpSp>
            <p:nvGrpSpPr>
              <p:cNvPr id="121" name="Group 120"/>
              <p:cNvGrpSpPr/>
              <p:nvPr/>
            </p:nvGrpSpPr>
            <p:grpSpPr>
              <a:xfrm>
                <a:off x="3701073" y="735669"/>
                <a:ext cx="457834" cy="457200"/>
                <a:chOff x="6984781" y="1753849"/>
                <a:chExt cx="457834" cy="457200"/>
              </a:xfrm>
            </p:grpSpPr>
            <p:sp>
              <p:nvSpPr>
                <p:cNvPr id="127" name="Rectangle 126"/>
                <p:cNvSpPr/>
                <p:nvPr/>
              </p:nvSpPr>
              <p:spPr>
                <a:xfrm>
                  <a:off x="6984781" y="1753849"/>
                  <a:ext cx="457200" cy="457200"/>
                </a:xfrm>
                <a:prstGeom prst="rect">
                  <a:avLst/>
                </a:prstGeom>
                <a:noFill/>
                <a:ln w="25400">
                  <a:solidFill>
                    <a:srgbClr val="FF0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28" name="Group 127"/>
                <p:cNvGrpSpPr/>
                <p:nvPr/>
              </p:nvGrpSpPr>
              <p:grpSpPr>
                <a:xfrm>
                  <a:off x="6985415" y="1753849"/>
                  <a:ext cx="457200" cy="457200"/>
                  <a:chOff x="6985415" y="1753849"/>
                  <a:chExt cx="457200" cy="457200"/>
                </a:xfrm>
              </p:grpSpPr>
              <p:sp>
                <p:nvSpPr>
                  <p:cNvPr id="129" name="Rectangle 128"/>
                  <p:cNvSpPr/>
                  <p:nvPr/>
                </p:nvSpPr>
                <p:spPr>
                  <a:xfrm>
                    <a:off x="6985415" y="1753849"/>
                    <a:ext cx="228600" cy="22860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" name="Rectangle 129"/>
                  <p:cNvSpPr/>
                  <p:nvPr/>
                </p:nvSpPr>
                <p:spPr>
                  <a:xfrm>
                    <a:off x="7214015" y="1753849"/>
                    <a:ext cx="228600" cy="22860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" name="Rectangle 130"/>
                  <p:cNvSpPr/>
                  <p:nvPr/>
                </p:nvSpPr>
                <p:spPr>
                  <a:xfrm>
                    <a:off x="6985415" y="1982449"/>
                    <a:ext cx="228600" cy="22860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2" name="Rectangle 131"/>
                  <p:cNvSpPr/>
                  <p:nvPr/>
                </p:nvSpPr>
                <p:spPr>
                  <a:xfrm>
                    <a:off x="7214015" y="1982449"/>
                    <a:ext cx="228600" cy="22860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122" name="Oval 121"/>
              <p:cNvSpPr/>
              <p:nvPr/>
            </p:nvSpPr>
            <p:spPr>
              <a:xfrm>
                <a:off x="3796957" y="830919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4017938" y="827110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3793147" y="1051900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4017938" y="1051900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3882271" y="917969"/>
                <a:ext cx="91440" cy="91440"/>
              </a:xfrm>
              <a:prstGeom prst="ellipse">
                <a:avLst/>
              </a:prstGeom>
              <a:solidFill>
                <a:srgbClr val="FF0000">
                  <a:alpha val="50000"/>
                </a:srgbClr>
              </a:solidFill>
              <a:ln>
                <a:solidFill>
                  <a:srgbClr val="FF000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" name="Straight Arrow Connector 2"/>
            <p:cNvCxnSpPr/>
            <p:nvPr/>
          </p:nvCxnSpPr>
          <p:spPr>
            <a:xfrm>
              <a:off x="4267200" y="1623717"/>
              <a:ext cx="30760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>
              <a:endCxn id="131" idx="0"/>
            </p:cNvCxnSpPr>
            <p:nvPr/>
          </p:nvCxnSpPr>
          <p:spPr>
            <a:xfrm>
              <a:off x="4581225" y="1506833"/>
              <a:ext cx="5515" cy="737322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>
              <a:off x="4823066" y="1623717"/>
              <a:ext cx="38735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4115663" y="1296135"/>
              <a:ext cx="126348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HorizontalOffsetC</a:t>
              </a:r>
              <a:r>
                <a:rPr lang="en-US" sz="1100" dirty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</a:p>
          </p:txBody>
        </p:sp>
        <p:cxnSp>
          <p:nvCxnSpPr>
            <p:cNvPr id="135" name="Straight Connector 134"/>
            <p:cNvCxnSpPr>
              <a:endCxn id="129" idx="3"/>
            </p:cNvCxnSpPr>
            <p:nvPr/>
          </p:nvCxnSpPr>
          <p:spPr>
            <a:xfrm>
              <a:off x="4115663" y="2011745"/>
              <a:ext cx="699677" cy="381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V="1">
              <a:off x="4092708" y="2241181"/>
              <a:ext cx="718000" cy="1814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>
              <a:off x="4220096" y="2267070"/>
              <a:ext cx="4694" cy="26223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>
              <a:off x="4220096" y="1757373"/>
              <a:ext cx="0" cy="23624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Rectangle 138"/>
            <p:cNvSpPr/>
            <p:nvPr/>
          </p:nvSpPr>
          <p:spPr>
            <a:xfrm>
              <a:off x="3191222" y="2005460"/>
              <a:ext cx="11176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smtClean="0">
                  <a:solidFill>
                    <a:srgbClr val="0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VerticalOffsetC</a:t>
              </a:r>
              <a:r>
                <a:rPr lang="en-US" sz="1100" dirty="0" smtClean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endParaRPr lang="en-US" sz="11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cxnSp>
          <p:nvCxnSpPr>
            <p:cNvPr id="133" name="Straight Connector 132"/>
            <p:cNvCxnSpPr>
              <a:endCxn id="127" idx="0"/>
            </p:cNvCxnSpPr>
            <p:nvPr/>
          </p:nvCxnSpPr>
          <p:spPr>
            <a:xfrm>
              <a:off x="4814072" y="1506833"/>
              <a:ext cx="0" cy="28012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Left Brace 36"/>
            <p:cNvSpPr/>
            <p:nvPr/>
          </p:nvSpPr>
          <p:spPr>
            <a:xfrm rot="16200000">
              <a:off x="4503664" y="2592393"/>
              <a:ext cx="160253" cy="453837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eft Brace 139"/>
            <p:cNvSpPr/>
            <p:nvPr/>
          </p:nvSpPr>
          <p:spPr>
            <a:xfrm rot="10800000">
              <a:off x="5315347" y="1786730"/>
              <a:ext cx="160253" cy="914624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 rot="5400000">
              <a:off x="4853215" y="2232591"/>
              <a:ext cx="14482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smtClean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chroma 4:2:0 sample</a:t>
              </a:r>
              <a:endParaRPr lang="en-US" sz="11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4207589" y="2846131"/>
              <a:ext cx="8904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smtClean="0">
                  <a:latin typeface="Times New Roman" charset="0"/>
                  <a:ea typeface="Times New Roman" charset="0"/>
                  <a:cs typeface="Times New Roman" charset="0"/>
                </a:rPr>
                <a:t>luma sample</a:t>
              </a:r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2629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</TotalTime>
  <Words>13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Fogg</dc:creator>
  <cp:lastModifiedBy>Chad Fogg</cp:lastModifiedBy>
  <cp:revision>12</cp:revision>
  <dcterms:created xsi:type="dcterms:W3CDTF">2017-07-06T09:59:47Z</dcterms:created>
  <dcterms:modified xsi:type="dcterms:W3CDTF">2017-07-07T20:06:56Z</dcterms:modified>
</cp:coreProperties>
</file>