
<file path=[Content_Types].xml><?xml version="1.0" encoding="utf-8"?>
<Types xmlns="http://schemas.openxmlformats.org/package/2006/content-types">
  <Default Extension="png" ContentType="image/png"/>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removePersonalInfoOnSave="1" saveSubsetFonts="1" autoCompressPictures="0">
  <p:sldMasterIdLst>
    <p:sldMasterId id="2147483648" r:id="rId1"/>
  </p:sldMasterIdLst>
  <p:notesMasterIdLst>
    <p:notesMasterId r:id="rId16"/>
  </p:notesMasterIdLst>
  <p:handoutMasterIdLst>
    <p:handoutMasterId r:id="rId17"/>
  </p:handoutMasterIdLst>
  <p:sldIdLst>
    <p:sldId id="297" r:id="rId2"/>
    <p:sldId id="307" r:id="rId3"/>
    <p:sldId id="324" r:id="rId4"/>
    <p:sldId id="325" r:id="rId5"/>
    <p:sldId id="327" r:id="rId6"/>
    <p:sldId id="328" r:id="rId7"/>
    <p:sldId id="329" r:id="rId8"/>
    <p:sldId id="331" r:id="rId9"/>
    <p:sldId id="333" r:id="rId10"/>
    <p:sldId id="334" r:id="rId11"/>
    <p:sldId id="336" r:id="rId12"/>
    <p:sldId id="335" r:id="rId13"/>
    <p:sldId id="323" r:id="rId14"/>
    <p:sldId id="294" r:id="rId15"/>
  </p:sldIdLst>
  <p:sldSz cx="9144000" cy="5143500" type="screen16x9"/>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6" orient="horz" pos="1620" userDrawn="1">
          <p15:clr>
            <a:srgbClr val="A4A3A4"/>
          </p15:clr>
        </p15:guide>
        <p15:guide id="7" pos="5470">
          <p15:clr>
            <a:srgbClr val="A4A3A4"/>
          </p15:clr>
        </p15:guide>
        <p15:guide id="8" pos="287">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uthor" initials="A" lastIdx="0" clrIdx="1"/>
</p:cmAuthorLst>
</file>

<file path=ppt/presProps.xml><?xml version="1.0" encoding="utf-8"?>
<p:presentationPr xmlns:a="http://schemas.openxmlformats.org/drawingml/2006/main" xmlns:r="http://schemas.openxmlformats.org/officeDocument/2006/relationships" xmlns:p="http://schemas.openxmlformats.org/presentationml/2006/main">
  <p:showPr loop="1"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71C5"/>
    <a:srgbClr val="F83308"/>
    <a:srgbClr val="FD9208"/>
    <a:srgbClr val="009FDF"/>
    <a:srgbClr val="F3D54E"/>
    <a:srgbClr val="F0CE3E"/>
    <a:srgbClr val="003C7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0505E3EF-67EA-436B-97B2-0124C06EBD24}" styleName="Medium Style 4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25400" cmpd="sng">
              <a:solidFill>
                <a:schemeClr val="accent3"/>
              </a:solidFill>
            </a:ln>
          </a:top>
        </a:tcBdr>
        <a:fill>
          <a:solidFill>
            <a:schemeClr val="accent3">
              <a:tint val="20000"/>
            </a:schemeClr>
          </a:solidFill>
        </a:fill>
      </a:tcStyle>
    </a:lastRow>
    <a:firstRow>
      <a:tcTxStyle b="on"/>
      <a:tcStyle>
        <a:tcBdr/>
        <a:fill>
          <a:solidFill>
            <a:schemeClr val="accent3">
              <a:tint val="20000"/>
            </a:schemeClr>
          </a:solidFill>
        </a:fill>
      </a:tcStyle>
    </a:firstRow>
  </a:tblStyle>
  <a:tblStyle styleId="{8A107856-5554-42FB-B03E-39F5DBC370BA}" styleName="Medium Style 4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2964" autoAdjust="0"/>
    <p:restoredTop sz="94634" autoAdjust="0"/>
  </p:normalViewPr>
  <p:slideViewPr>
    <p:cSldViewPr snapToGrid="0">
      <p:cViewPr varScale="1">
        <p:scale>
          <a:sx n="102" d="100"/>
          <a:sy n="102" d="100"/>
        </p:scale>
        <p:origin x="360" y="68"/>
      </p:cViewPr>
      <p:guideLst>
        <p:guide orient="horz" pos="1620"/>
        <p:guide pos="5470"/>
        <p:guide pos="287"/>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86" d="100"/>
        <a:sy n="86" d="100"/>
      </p:scale>
      <p:origin x="0" y="0"/>
    </p:cViewPr>
  </p:sorterViewPr>
  <p:notesViewPr>
    <p:cSldViewPr snapToGrid="0" showGuides="1">
      <p:cViewPr varScale="1">
        <p:scale>
          <a:sx n="63" d="100"/>
          <a:sy n="63" d="100"/>
        </p:scale>
        <p:origin x="2285" y="53"/>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commentAuthors" Target="commentAuthors.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image" Target="../media/image6.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1.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latin typeface="Arial" panose="020B0604020202020204" pitchFamily="34" charset="0"/>
            </a:endParaRPr>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5ACFD7B2-88A6-E34E-8EF8-CB0C7BA47ADD}" type="datetimeFigureOut">
              <a:rPr lang="en-US" smtClean="0">
                <a:latin typeface="Arial" panose="020B0604020202020204" pitchFamily="34" charset="0"/>
              </a:rPr>
              <a:pPr/>
              <a:t>4/2/2017</a:t>
            </a:fld>
            <a:endParaRPr lang="en-US" dirty="0">
              <a:latin typeface="Arial" panose="020B0604020202020204" pitchFamily="34" charset="0"/>
            </a:endParaRPr>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latin typeface="Arial" panose="020B0604020202020204" pitchFamily="34" charset="0"/>
            </a:endParaRPr>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296CFA4E-18EB-6D49-8DE2-7A74038C2C1C}" type="slidenum">
              <a:rPr lang="en-US" smtClean="0">
                <a:latin typeface="Arial" panose="020B0604020202020204" pitchFamily="34" charset="0"/>
              </a:rPr>
              <a:pPr/>
              <a:t>‹#›</a:t>
            </a:fld>
            <a:endParaRPr lang="en-US" dirty="0">
              <a:latin typeface="Arial" panose="020B0604020202020204" pitchFamily="34" charset="0"/>
            </a:endParaRPr>
          </a:p>
        </p:txBody>
      </p:sp>
    </p:spTree>
    <p:extLst>
      <p:ext uri="{BB962C8B-B14F-4D97-AF65-F5344CB8AC3E}">
        <p14:creationId xmlns:p14="http://schemas.microsoft.com/office/powerpoint/2010/main" val="912994123"/>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panose="020B0604020202020204" pitchFamily="34" charset="0"/>
              </a:defRPr>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Arial" panose="020B0604020202020204" pitchFamily="34" charset="0"/>
              </a:defRPr>
            </a:lvl1pPr>
          </a:lstStyle>
          <a:p>
            <a:fld id="{ED7FC5FE-6F0D-D34A-8EE6-C95B4F5F4DC8}" type="datetimeFigureOut">
              <a:rPr lang="en-US" smtClean="0"/>
              <a:pPr/>
              <a:t>4/2/2017</a:t>
            </a:fld>
            <a:endParaRPr lang="en-US" dirty="0"/>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atin typeface="Arial" panose="020B0604020202020204" pitchFamily="34" charset="0"/>
              </a:defRPr>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atin typeface="Arial" panose="020B0604020202020204" pitchFamily="34" charset="0"/>
              </a:defRPr>
            </a:lvl1pPr>
          </a:lstStyle>
          <a:p>
            <a:fld id="{D61C8689-8455-3546-ADF9-3B7273760F66}" type="slidenum">
              <a:rPr lang="en-US" smtClean="0"/>
              <a:pPr/>
              <a:t>‹#›</a:t>
            </a:fld>
            <a:endParaRPr lang="en-US" dirty="0"/>
          </a:p>
        </p:txBody>
      </p:sp>
    </p:spTree>
    <p:extLst>
      <p:ext uri="{BB962C8B-B14F-4D97-AF65-F5344CB8AC3E}">
        <p14:creationId xmlns:p14="http://schemas.microsoft.com/office/powerpoint/2010/main" val="2608429223"/>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Arial" panose="020B0604020202020204" pitchFamily="34" charset="0"/>
        <a:ea typeface="+mn-ea"/>
        <a:cs typeface="+mn-cs"/>
      </a:defRPr>
    </a:lvl1pPr>
    <a:lvl2pPr marL="457200" algn="l" defTabSz="457200" rtl="0" eaLnBrk="1" latinLnBrk="0" hangingPunct="1">
      <a:defRPr sz="1200" kern="1200">
        <a:solidFill>
          <a:schemeClr val="tx1"/>
        </a:solidFill>
        <a:latin typeface="Arial" panose="020B0604020202020204" pitchFamily="34" charset="0"/>
        <a:ea typeface="+mn-ea"/>
        <a:cs typeface="+mn-cs"/>
      </a:defRPr>
    </a:lvl2pPr>
    <a:lvl3pPr marL="914400" algn="l" defTabSz="457200" rtl="0" eaLnBrk="1" latinLnBrk="0" hangingPunct="1">
      <a:defRPr sz="1200" kern="1200">
        <a:solidFill>
          <a:schemeClr val="tx1"/>
        </a:solidFill>
        <a:latin typeface="Arial" panose="020B0604020202020204" pitchFamily="34" charset="0"/>
        <a:ea typeface="+mn-ea"/>
        <a:cs typeface="+mn-cs"/>
      </a:defRPr>
    </a:lvl3pPr>
    <a:lvl4pPr marL="1371600" algn="l" defTabSz="457200" rtl="0" eaLnBrk="1" latinLnBrk="0" hangingPunct="1">
      <a:defRPr sz="1200" kern="1200">
        <a:solidFill>
          <a:schemeClr val="tx1"/>
        </a:solidFill>
        <a:latin typeface="Arial" panose="020B0604020202020204" pitchFamily="34" charset="0"/>
        <a:ea typeface="+mn-ea"/>
        <a:cs typeface="+mn-cs"/>
      </a:defRPr>
    </a:lvl4pPr>
    <a:lvl5pPr marL="1828800" algn="l" defTabSz="457200" rtl="0" eaLnBrk="1" latinLnBrk="0" hangingPunct="1">
      <a:defRPr sz="1200" kern="1200">
        <a:solidFill>
          <a:schemeClr val="tx1"/>
        </a:solidFill>
        <a:latin typeface="Arial" panose="020B0604020202020204" pitchFamily="34" charset="0"/>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2_Title Slide with Linear Gradient">
    <p:bg>
      <p:bgPr>
        <a:gradFill flip="none" rotWithShape="1">
          <a:gsLst>
            <a:gs pos="32000">
              <a:schemeClr val="tx2"/>
            </a:gs>
            <a:gs pos="95000">
              <a:srgbClr val="009FDF"/>
            </a:gs>
            <a:gs pos="78000">
              <a:srgbClr val="0071C5"/>
            </a:gs>
          </a:gsLst>
          <a:lin ang="19860000" scaled="0"/>
          <a:tileRect/>
        </a:grad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444687" y="2408398"/>
            <a:ext cx="8212886" cy="1102519"/>
          </a:xfrm>
        </p:spPr>
        <p:txBody>
          <a:bodyPr lIns="0" rIns="0" anchor="b" anchorCtr="0">
            <a:noAutofit/>
          </a:bodyPr>
          <a:lstStyle>
            <a:lvl1pPr>
              <a:lnSpc>
                <a:spcPct val="100000"/>
              </a:lnSpc>
              <a:defRPr sz="5000" b="0" spc="0" baseline="0">
                <a:solidFill>
                  <a:schemeClr val="bg1">
                    <a:alpha val="90000"/>
                  </a:schemeClr>
                </a:solidFill>
                <a:latin typeface="+mj-lt"/>
                <a:cs typeface="Arial" panose="020B0604020202020204" pitchFamily="34" charset="0"/>
              </a:defRPr>
            </a:lvl1pPr>
          </a:lstStyle>
          <a:p>
            <a:r>
              <a:rPr lang="en-US" dirty="0" smtClean="0"/>
              <a:t>50pt Arial Title</a:t>
            </a:r>
            <a:br>
              <a:rPr lang="en-US" dirty="0" smtClean="0"/>
            </a:br>
            <a:r>
              <a:rPr lang="en-US" dirty="0" smtClean="0"/>
              <a:t>with Linear gradient</a:t>
            </a:r>
            <a:endParaRPr lang="en-US" dirty="0"/>
          </a:p>
        </p:txBody>
      </p:sp>
      <p:sp>
        <p:nvSpPr>
          <p:cNvPr id="3" name="Subtitle 2"/>
          <p:cNvSpPr>
            <a:spLocks noGrp="1"/>
          </p:cNvSpPr>
          <p:nvPr>
            <p:ph type="subTitle" idx="1" hasCustomPrompt="1"/>
          </p:nvPr>
        </p:nvSpPr>
        <p:spPr>
          <a:xfrm>
            <a:off x="455613" y="3493008"/>
            <a:ext cx="6330212" cy="925360"/>
          </a:xfrm>
        </p:spPr>
        <p:txBody>
          <a:bodyPr lIns="0" rIns="0">
            <a:noAutofit/>
          </a:bodyPr>
          <a:lstStyle>
            <a:lvl1pPr marL="0" indent="0" algn="l">
              <a:buNone/>
              <a:defRPr sz="1600" b="0" i="0" baseline="0">
                <a:solidFill>
                  <a:schemeClr val="accent3"/>
                </a:solidFill>
                <a:latin typeface="Arial" panose="020B0604020202020204" pitchFamily="34" charset="0"/>
                <a:cs typeface="Arial" panose="020B0604020202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16pt Arial Subhead, Date, Etc.</a:t>
            </a:r>
            <a:endParaRPr lang="en-US" dirty="0"/>
          </a:p>
        </p:txBody>
      </p:sp>
      <p:pic>
        <p:nvPicPr>
          <p:cNvPr id="6" name="Picture 2"/>
          <p:cNvPicPr>
            <a:picLocks noChangeAspect="1" noChangeArrowheads="1"/>
          </p:cNvPicPr>
          <p:nvPr userDrawn="1"/>
        </p:nvPicPr>
        <p:blipFill>
          <a:blip r:embed="rId2">
            <a:extLst>
              <a:ext uri="{28A0092B-C50C-407E-A947-70E740481C1C}">
                <a14:useLocalDpi xmlns:a14="http://schemas.microsoft.com/office/drawing/2010/main" val="0"/>
              </a:ext>
            </a:extLst>
          </a:blip>
          <a:stretch>
            <a:fillRect/>
          </a:stretch>
        </p:blipFill>
        <p:spPr bwMode="auto">
          <a:xfrm>
            <a:off x="451797" y="383169"/>
            <a:ext cx="1248049" cy="829850"/>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p14="http://schemas.microsoft.com/office/powerpoint/2010/main" val="22491933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ext and Right Image">
    <p:spTree>
      <p:nvGrpSpPr>
        <p:cNvPr id="1" name=""/>
        <p:cNvGrpSpPr/>
        <p:nvPr/>
      </p:nvGrpSpPr>
      <p:grpSpPr>
        <a:xfrm>
          <a:off x="0" y="0"/>
          <a:ext cx="0" cy="0"/>
          <a:chOff x="0" y="0"/>
          <a:chExt cx="0" cy="0"/>
        </a:xfrm>
      </p:grpSpPr>
      <p:sp>
        <p:nvSpPr>
          <p:cNvPr id="9" name="Picture Placeholder 8"/>
          <p:cNvSpPr>
            <a:spLocks noGrp="1"/>
          </p:cNvSpPr>
          <p:nvPr>
            <p:ph type="pic" sz="quarter" idx="13" hasCustomPrompt="1"/>
          </p:nvPr>
        </p:nvSpPr>
        <p:spPr>
          <a:xfrm>
            <a:off x="4678363" y="1"/>
            <a:ext cx="4465637" cy="4768849"/>
          </a:xfrm>
          <a:solidFill>
            <a:schemeClr val="bg2">
              <a:lumMod val="60000"/>
              <a:lumOff val="40000"/>
            </a:schemeClr>
          </a:solidFill>
        </p:spPr>
        <p:txBody>
          <a:bodyPr/>
          <a:lstStyle>
            <a:lvl1pPr>
              <a:defRPr baseline="0"/>
            </a:lvl1pPr>
          </a:lstStyle>
          <a:p>
            <a:r>
              <a:rPr lang="en-US" dirty="0" smtClean="0"/>
              <a:t>Insert photo here. Drag picture to placeholder or click icon to add.</a:t>
            </a:r>
            <a:endParaRPr lang="en-US" dirty="0"/>
          </a:p>
        </p:txBody>
      </p:sp>
      <p:sp>
        <p:nvSpPr>
          <p:cNvPr id="2" name="Title 1"/>
          <p:cNvSpPr>
            <a:spLocks noGrp="1"/>
          </p:cNvSpPr>
          <p:nvPr>
            <p:ph type="title" hasCustomPrompt="1"/>
          </p:nvPr>
        </p:nvSpPr>
        <p:spPr>
          <a:xfrm>
            <a:off x="455613" y="308848"/>
            <a:ext cx="4006850" cy="868680"/>
          </a:xfrm>
        </p:spPr>
        <p:txBody>
          <a:bodyPr>
            <a:noAutofit/>
          </a:bodyPr>
          <a:lstStyle>
            <a:lvl1pPr>
              <a:defRPr sz="2800" b="0" i="0" baseline="0">
                <a:solidFill>
                  <a:schemeClr val="tx2"/>
                </a:solidFill>
                <a:latin typeface="+mj-lt"/>
                <a:cs typeface="Arial" panose="020B0604020202020204" pitchFamily="34" charset="0"/>
              </a:defRPr>
            </a:lvl1pPr>
          </a:lstStyle>
          <a:p>
            <a:r>
              <a:rPr lang="en-US" dirty="0" smtClean="0"/>
              <a:t>28pt Arial Headline</a:t>
            </a:r>
            <a:endParaRPr lang="en-US" dirty="0"/>
          </a:p>
        </p:txBody>
      </p:sp>
      <p:sp>
        <p:nvSpPr>
          <p:cNvPr id="6" name="Slide Number Placeholder 5"/>
          <p:cNvSpPr>
            <a:spLocks noGrp="1"/>
          </p:cNvSpPr>
          <p:nvPr>
            <p:ph type="sldNum" sz="quarter" idx="12"/>
          </p:nvPr>
        </p:nvSpPr>
        <p:spPr>
          <a:xfrm>
            <a:off x="6872352" y="4824387"/>
            <a:ext cx="2133600" cy="273844"/>
          </a:xfrm>
        </p:spPr>
        <p:txBody>
          <a:bodyPr/>
          <a:lstStyle/>
          <a:p>
            <a:fld id="{EE2556C5-CE8C-6547-B838-EA80C61A4AF7}" type="slidenum">
              <a:rPr lang="en-US" smtClean="0"/>
              <a:pPr/>
              <a:t>‹#›</a:t>
            </a:fld>
            <a:endParaRPr lang="en-US" dirty="0"/>
          </a:p>
        </p:txBody>
      </p:sp>
      <p:sp>
        <p:nvSpPr>
          <p:cNvPr id="17" name="Content Placeholder 2"/>
          <p:cNvSpPr>
            <a:spLocks noGrp="1"/>
          </p:cNvSpPr>
          <p:nvPr>
            <p:ph sz="half" idx="1" hasCustomPrompt="1"/>
          </p:nvPr>
        </p:nvSpPr>
        <p:spPr>
          <a:xfrm>
            <a:off x="455614" y="1325244"/>
            <a:ext cx="4006850" cy="3425825"/>
          </a:xfrm>
        </p:spPr>
        <p:txBody>
          <a:bodyPr vert="horz" lIns="0" tIns="0" rIns="0" bIns="0" rtlCol="0">
            <a:noAutofit/>
          </a:bodyPr>
          <a:lstStyle>
            <a:lvl1pPr>
              <a:defRPr lang="en-US" dirty="0" smtClean="0"/>
            </a:lvl1pPr>
            <a:lvl2pPr>
              <a:defRPr lang="en-US" dirty="0" smtClean="0">
                <a:solidFill>
                  <a:schemeClr val="tx2"/>
                </a:solidFill>
              </a:defRPr>
            </a:lvl2pPr>
            <a:lvl3pPr>
              <a:defRPr lang="en-US" sz="1400" dirty="0" smtClean="0">
                <a:solidFill>
                  <a:schemeClr val="tx2"/>
                </a:solidFill>
              </a:defRPr>
            </a:lvl3pPr>
            <a:lvl4pPr>
              <a:defRPr lang="en-US" sz="1200" dirty="0" smtClean="0">
                <a:solidFill>
                  <a:schemeClr val="tx2"/>
                </a:solidFill>
              </a:defRPr>
            </a:lvl4pPr>
            <a:lvl5pPr>
              <a:defRPr lang="en-US" sz="1200" dirty="0">
                <a:solidFill>
                  <a:schemeClr val="tx2"/>
                </a:solidFill>
              </a:defRPr>
            </a:lvl5pPr>
          </a:lstStyle>
          <a:p>
            <a:pPr marR="0" lvl="0" fontAlgn="auto">
              <a:lnSpc>
                <a:spcPct val="100000"/>
              </a:lnSpc>
              <a:buClrTx/>
              <a:buSzTx/>
              <a:tabLst/>
            </a:pPr>
            <a:r>
              <a:rPr lang="en-US" dirty="0" smtClean="0"/>
              <a:t>18pt Arial body text</a:t>
            </a:r>
          </a:p>
          <a:p>
            <a:pPr marR="0" lvl="1" fontAlgn="auto">
              <a:lnSpc>
                <a:spcPct val="100000"/>
              </a:lnSpc>
              <a:spcAft>
                <a:spcPts val="0"/>
              </a:spcAft>
              <a:buClrTx/>
              <a:buSzTx/>
              <a:tabLst/>
            </a:pPr>
            <a:r>
              <a:rPr lang="en-US" dirty="0" smtClean="0"/>
              <a:t>16pt Arial bullet one</a:t>
            </a:r>
          </a:p>
          <a:p>
            <a:pPr lvl="2"/>
            <a:r>
              <a:rPr lang="en-US" dirty="0" smtClean="0"/>
              <a:t>14pt Arial third level</a:t>
            </a:r>
          </a:p>
          <a:p>
            <a:pPr lvl="3"/>
            <a:r>
              <a:rPr lang="en-US" dirty="0" smtClean="0"/>
              <a:t>12pt Arial fourth level</a:t>
            </a:r>
          </a:p>
          <a:p>
            <a:pPr lvl="4"/>
            <a:r>
              <a:rPr lang="en-US" dirty="0" smtClean="0"/>
              <a:t>12pt Arial fifth level</a:t>
            </a:r>
            <a:endParaRPr lang="en-US" dirty="0"/>
          </a:p>
        </p:txBody>
      </p:sp>
    </p:spTree>
    <p:extLst>
      <p:ext uri="{BB962C8B-B14F-4D97-AF65-F5344CB8AC3E}">
        <p14:creationId xmlns:p14="http://schemas.microsoft.com/office/powerpoint/2010/main" val="29004219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White Section Break">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55613" y="2108062"/>
            <a:ext cx="7772400" cy="1021556"/>
          </a:xfrm>
        </p:spPr>
        <p:txBody>
          <a:bodyPr anchor="b" anchorCtr="0">
            <a:noAutofit/>
          </a:bodyPr>
          <a:lstStyle>
            <a:lvl1pPr algn="l">
              <a:lnSpc>
                <a:spcPct val="100000"/>
              </a:lnSpc>
              <a:defRPr sz="4000" b="0" cap="none" spc="0" baseline="0">
                <a:solidFill>
                  <a:schemeClr val="tx2">
                    <a:alpha val="90000"/>
                  </a:schemeClr>
                </a:solidFill>
                <a:latin typeface="+mj-lt"/>
                <a:cs typeface="Arial" panose="020B0604020202020204" pitchFamily="34" charset="0"/>
              </a:defRPr>
            </a:lvl1pPr>
          </a:lstStyle>
          <a:p>
            <a:r>
              <a:rPr lang="en-US" dirty="0" smtClean="0"/>
              <a:t>40pt Arial </a:t>
            </a:r>
            <a:br>
              <a:rPr lang="en-US" dirty="0" smtClean="0"/>
            </a:br>
            <a:r>
              <a:rPr lang="en-US" dirty="0" smtClean="0"/>
              <a:t>white section break</a:t>
            </a:r>
            <a:endParaRPr lang="en-US" dirty="0"/>
          </a:p>
        </p:txBody>
      </p:sp>
      <p:sp>
        <p:nvSpPr>
          <p:cNvPr id="3" name="Text Placeholder 2"/>
          <p:cNvSpPr>
            <a:spLocks noGrp="1"/>
          </p:cNvSpPr>
          <p:nvPr>
            <p:ph type="body" idx="1" hasCustomPrompt="1"/>
          </p:nvPr>
        </p:nvSpPr>
        <p:spPr>
          <a:xfrm>
            <a:off x="455613" y="3241150"/>
            <a:ext cx="7772400" cy="1125140"/>
          </a:xfrm>
        </p:spPr>
        <p:txBody>
          <a:bodyPr anchor="t" anchorCtr="0">
            <a:noAutofit/>
          </a:bodyPr>
          <a:lstStyle>
            <a:lvl1pPr marL="0" indent="0">
              <a:buNone/>
              <a:defRPr sz="1600" b="0" baseline="0">
                <a:solidFill>
                  <a:schemeClr val="accent2"/>
                </a:solidFill>
                <a:latin typeface="+mn-lt"/>
                <a:cs typeface="Arial" panose="020B0604020202020204" pitchFamily="34" charset="0"/>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r>
              <a:rPr lang="en-US" dirty="0" smtClean="0"/>
              <a:t>16pt Arial Subhead</a:t>
            </a:r>
            <a:endParaRPr lang="en-US" dirty="0"/>
          </a:p>
        </p:txBody>
      </p:sp>
      <p:sp>
        <p:nvSpPr>
          <p:cNvPr id="6" name="Slide Number Placeholder 5"/>
          <p:cNvSpPr>
            <a:spLocks noGrp="1"/>
          </p:cNvSpPr>
          <p:nvPr>
            <p:ph type="sldNum" sz="quarter" idx="12"/>
          </p:nvPr>
        </p:nvSpPr>
        <p:spPr/>
        <p:txBody>
          <a:bodyPr/>
          <a:lstStyle>
            <a:lvl1pPr>
              <a:defRPr>
                <a:solidFill>
                  <a:schemeClr val="bg1"/>
                </a:solidFill>
              </a:defRPr>
            </a:lvl1pPr>
          </a:lstStyle>
          <a:p>
            <a:fld id="{EE2556C5-CE8C-6547-B838-EA80C61A4AF7}" type="slidenum">
              <a:rPr lang="en-US" smtClean="0"/>
              <a:pPr/>
              <a:t>‹#›</a:t>
            </a:fld>
            <a:endParaRPr lang="en-US" dirty="0"/>
          </a:p>
        </p:txBody>
      </p:sp>
    </p:spTree>
    <p:extLst>
      <p:ext uri="{BB962C8B-B14F-4D97-AF65-F5344CB8AC3E}">
        <p14:creationId xmlns:p14="http://schemas.microsoft.com/office/powerpoint/2010/main" val="2403727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secHead" preserve="1">
  <p:cSld name="Blue Section Break">
    <p:bg>
      <p:bgPr>
        <a:gradFill flip="none" rotWithShape="1">
          <a:gsLst>
            <a:gs pos="32000">
              <a:schemeClr val="tx2"/>
            </a:gs>
            <a:gs pos="95000">
              <a:srgbClr val="009FDF"/>
            </a:gs>
            <a:gs pos="78000">
              <a:srgbClr val="0071C5"/>
            </a:gs>
          </a:gsLst>
          <a:lin ang="19860000" scaled="0"/>
          <a:tileRect/>
        </a:gradFill>
        <a:effectLst/>
      </p:bgPr>
    </p:bg>
    <p:spTree>
      <p:nvGrpSpPr>
        <p:cNvPr id="1" name=""/>
        <p:cNvGrpSpPr/>
        <p:nvPr/>
      </p:nvGrpSpPr>
      <p:grpSpPr>
        <a:xfrm>
          <a:off x="0" y="0"/>
          <a:ext cx="0" cy="0"/>
          <a:chOff x="0" y="0"/>
          <a:chExt cx="0" cy="0"/>
        </a:xfrm>
      </p:grpSpPr>
      <p:sp>
        <p:nvSpPr>
          <p:cNvPr id="2" name="Title 1"/>
          <p:cNvSpPr>
            <a:spLocks noGrp="1"/>
          </p:cNvSpPr>
          <p:nvPr userDrawn="1">
            <p:ph type="title" hasCustomPrompt="1"/>
          </p:nvPr>
        </p:nvSpPr>
        <p:spPr>
          <a:xfrm>
            <a:off x="455613" y="2108062"/>
            <a:ext cx="7772400" cy="1021556"/>
          </a:xfrm>
        </p:spPr>
        <p:txBody>
          <a:bodyPr anchor="b" anchorCtr="0">
            <a:noAutofit/>
          </a:bodyPr>
          <a:lstStyle>
            <a:lvl1pPr algn="l">
              <a:lnSpc>
                <a:spcPct val="100000"/>
              </a:lnSpc>
              <a:defRPr sz="4000" b="0" cap="none" spc="0" baseline="0">
                <a:solidFill>
                  <a:schemeClr val="bg1">
                    <a:alpha val="90000"/>
                  </a:schemeClr>
                </a:solidFill>
                <a:latin typeface="+mj-lt"/>
                <a:cs typeface="Arial" panose="020B0604020202020204" pitchFamily="34" charset="0"/>
              </a:defRPr>
            </a:lvl1pPr>
          </a:lstStyle>
          <a:p>
            <a:r>
              <a:rPr lang="en-US" dirty="0" smtClean="0"/>
              <a:t>40pt Arial </a:t>
            </a:r>
            <a:br>
              <a:rPr lang="en-US" dirty="0" smtClean="0"/>
            </a:br>
            <a:r>
              <a:rPr lang="en-US" dirty="0" smtClean="0"/>
              <a:t>blue section break</a:t>
            </a:r>
            <a:endParaRPr lang="en-US" dirty="0"/>
          </a:p>
        </p:txBody>
      </p:sp>
      <p:sp>
        <p:nvSpPr>
          <p:cNvPr id="3" name="Text Placeholder 2"/>
          <p:cNvSpPr>
            <a:spLocks noGrp="1"/>
          </p:cNvSpPr>
          <p:nvPr userDrawn="1">
            <p:ph type="body" idx="1" hasCustomPrompt="1"/>
          </p:nvPr>
        </p:nvSpPr>
        <p:spPr>
          <a:xfrm>
            <a:off x="455613" y="3241150"/>
            <a:ext cx="7772400" cy="1125140"/>
          </a:xfrm>
        </p:spPr>
        <p:txBody>
          <a:bodyPr anchor="t" anchorCtr="0">
            <a:noAutofit/>
          </a:bodyPr>
          <a:lstStyle>
            <a:lvl1pPr marL="0" indent="0">
              <a:buNone/>
              <a:defRPr sz="1600" b="0" i="0" baseline="0">
                <a:solidFill>
                  <a:srgbClr val="F3D54E"/>
                </a:solidFill>
                <a:latin typeface="Arial" panose="020B0604020202020204" pitchFamily="34" charset="0"/>
                <a:cs typeface="Arial" panose="020B0604020202020204" pitchFamily="34" charset="0"/>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r>
              <a:rPr lang="en-US" dirty="0" smtClean="0"/>
              <a:t>16pt Arial Subhead</a:t>
            </a:r>
            <a:endParaRPr lang="en-US" dirty="0"/>
          </a:p>
        </p:txBody>
      </p:sp>
    </p:spTree>
    <p:extLst>
      <p:ext uri="{BB962C8B-B14F-4D97-AF65-F5344CB8AC3E}">
        <p14:creationId xmlns:p14="http://schemas.microsoft.com/office/powerpoint/2010/main" val="11101123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Hero Text">
    <p:spTree>
      <p:nvGrpSpPr>
        <p:cNvPr id="1" name=""/>
        <p:cNvGrpSpPr/>
        <p:nvPr/>
      </p:nvGrpSpPr>
      <p:grpSpPr>
        <a:xfrm>
          <a:off x="0" y="0"/>
          <a:ext cx="0" cy="0"/>
          <a:chOff x="0" y="0"/>
          <a:chExt cx="0" cy="0"/>
        </a:xfrm>
      </p:grpSpPr>
      <p:sp>
        <p:nvSpPr>
          <p:cNvPr id="3" name="Text Placeholder 2"/>
          <p:cNvSpPr>
            <a:spLocks noGrp="1"/>
          </p:cNvSpPr>
          <p:nvPr>
            <p:ph type="body" idx="1" hasCustomPrompt="1"/>
          </p:nvPr>
        </p:nvSpPr>
        <p:spPr>
          <a:xfrm>
            <a:off x="455613" y="2234882"/>
            <a:ext cx="7772400" cy="1125140"/>
          </a:xfrm>
        </p:spPr>
        <p:txBody>
          <a:bodyPr anchor="t" anchorCtr="0">
            <a:noAutofit/>
          </a:bodyPr>
          <a:lstStyle>
            <a:lvl1pPr marL="0" indent="0">
              <a:buNone/>
              <a:defRPr sz="4000" b="0" baseline="0">
                <a:solidFill>
                  <a:schemeClr val="accent2"/>
                </a:solidFill>
                <a:latin typeface="Arial" panose="020B0604020202020204" pitchFamily="34" charset="0"/>
                <a:ea typeface="Intel Clear"/>
                <a:cs typeface="Arial" panose="020B0604020202020204" pitchFamily="34" charset="0"/>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r>
              <a:rPr lang="en-US" dirty="0" smtClean="0"/>
              <a:t>40pt Arial Body.</a:t>
            </a:r>
            <a:br>
              <a:rPr lang="en-US" dirty="0" smtClean="0"/>
            </a:br>
            <a:r>
              <a:rPr lang="en-US" dirty="0" smtClean="0"/>
              <a:t>For content that is not a section, but has a big idea in text only.</a:t>
            </a:r>
            <a:endParaRPr lang="en-US" dirty="0"/>
          </a:p>
        </p:txBody>
      </p:sp>
      <p:sp>
        <p:nvSpPr>
          <p:cNvPr id="6" name="Slide Number Placeholder 5"/>
          <p:cNvSpPr>
            <a:spLocks noGrp="1"/>
          </p:cNvSpPr>
          <p:nvPr>
            <p:ph type="sldNum" sz="quarter" idx="12"/>
          </p:nvPr>
        </p:nvSpPr>
        <p:spPr/>
        <p:txBody>
          <a:bodyPr/>
          <a:lstStyle>
            <a:lvl1pPr>
              <a:defRPr>
                <a:solidFill>
                  <a:schemeClr val="bg1"/>
                </a:solidFill>
              </a:defRPr>
            </a:lvl1pPr>
          </a:lstStyle>
          <a:p>
            <a:fld id="{EE2556C5-CE8C-6547-B838-EA80C61A4AF7}" type="slidenum">
              <a:rPr lang="en-US" smtClean="0"/>
              <a:pPr/>
              <a:t>‹#›</a:t>
            </a:fld>
            <a:endParaRPr lang="en-US" dirty="0"/>
          </a:p>
        </p:txBody>
      </p:sp>
      <p:sp>
        <p:nvSpPr>
          <p:cNvPr id="7" name="Title 1"/>
          <p:cNvSpPr>
            <a:spLocks noGrp="1"/>
          </p:cNvSpPr>
          <p:nvPr>
            <p:ph type="title" hasCustomPrompt="1"/>
          </p:nvPr>
        </p:nvSpPr>
        <p:spPr>
          <a:xfrm>
            <a:off x="455613" y="1101794"/>
            <a:ext cx="7772400" cy="1021556"/>
          </a:xfrm>
        </p:spPr>
        <p:txBody>
          <a:bodyPr anchor="b" anchorCtr="0">
            <a:noAutofit/>
          </a:bodyPr>
          <a:lstStyle>
            <a:lvl1pPr algn="l">
              <a:lnSpc>
                <a:spcPct val="80000"/>
              </a:lnSpc>
              <a:defRPr sz="4000" b="0" cap="none" spc="0" baseline="0">
                <a:solidFill>
                  <a:schemeClr val="tx2"/>
                </a:solidFill>
                <a:latin typeface="Arial" panose="020B0604020202020204" pitchFamily="34" charset="0"/>
                <a:ea typeface="Intel Clear" panose="020B0604020203020204" pitchFamily="34" charset="0"/>
                <a:cs typeface="Arial" panose="020B0604020202020204" pitchFamily="34" charset="0"/>
              </a:defRPr>
            </a:lvl1pPr>
          </a:lstStyle>
          <a:p>
            <a:r>
              <a:rPr lang="en-US" dirty="0" smtClean="0"/>
              <a:t>40pt Arial Heading</a:t>
            </a:r>
            <a:endParaRPr lang="en-US" dirty="0"/>
          </a:p>
        </p:txBody>
      </p:sp>
    </p:spTree>
    <p:extLst>
      <p:ext uri="{BB962C8B-B14F-4D97-AF65-F5344CB8AC3E}">
        <p14:creationId xmlns:p14="http://schemas.microsoft.com/office/powerpoint/2010/main" val="40012562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userDrawn="1">
  <p:cSld name="Blue Section Break Image">
    <p:bg>
      <p:bgPr>
        <a:gradFill>
          <a:gsLst>
            <a:gs pos="32000">
              <a:schemeClr val="tx2"/>
            </a:gs>
            <a:gs pos="95000">
              <a:srgbClr val="009FDF"/>
            </a:gs>
            <a:gs pos="78000">
              <a:srgbClr val="0071C5"/>
            </a:gs>
          </a:gsLst>
          <a:lin ang="19860000" scaled="0"/>
        </a:gra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55613" y="2260088"/>
            <a:ext cx="7772400" cy="1021556"/>
          </a:xfrm>
        </p:spPr>
        <p:txBody>
          <a:bodyPr anchor="b" anchorCtr="0">
            <a:noAutofit/>
          </a:bodyPr>
          <a:lstStyle>
            <a:lvl1pPr algn="l">
              <a:lnSpc>
                <a:spcPct val="80000"/>
              </a:lnSpc>
              <a:defRPr sz="4000" b="0" cap="none" spc="0" baseline="0">
                <a:solidFill>
                  <a:schemeClr val="bg1">
                    <a:alpha val="90000"/>
                  </a:schemeClr>
                </a:solidFill>
                <a:latin typeface="+mj-lt"/>
                <a:cs typeface="Arial" panose="020B0604020202020204" pitchFamily="34" charset="0"/>
              </a:defRPr>
            </a:lvl1pPr>
          </a:lstStyle>
          <a:p>
            <a:r>
              <a:rPr lang="en-US" dirty="0" smtClean="0"/>
              <a:t>40pt Arial blue section</a:t>
            </a:r>
            <a:endParaRPr lang="en-US" dirty="0"/>
          </a:p>
        </p:txBody>
      </p:sp>
      <p:sp>
        <p:nvSpPr>
          <p:cNvPr id="3" name="Text Placeholder 2"/>
          <p:cNvSpPr>
            <a:spLocks noGrp="1"/>
          </p:cNvSpPr>
          <p:nvPr>
            <p:ph type="body" idx="1" hasCustomPrompt="1"/>
          </p:nvPr>
        </p:nvSpPr>
        <p:spPr>
          <a:xfrm>
            <a:off x="455613" y="3348787"/>
            <a:ext cx="7772400" cy="1125140"/>
          </a:xfrm>
        </p:spPr>
        <p:txBody>
          <a:bodyPr anchor="t" anchorCtr="0">
            <a:noAutofit/>
          </a:bodyPr>
          <a:lstStyle>
            <a:lvl1pPr marL="0" indent="0">
              <a:buNone/>
              <a:defRPr sz="1600" b="0" baseline="0">
                <a:solidFill>
                  <a:schemeClr val="accent3"/>
                </a:solidFill>
                <a:latin typeface="+mn-lt"/>
                <a:cs typeface="Arial" panose="020B0604020202020204" pitchFamily="34" charset="0"/>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r>
              <a:rPr lang="en-US" dirty="0" smtClean="0"/>
              <a:t>16pt Arial Subhead</a:t>
            </a:r>
            <a:endParaRPr lang="en-US" dirty="0"/>
          </a:p>
        </p:txBody>
      </p:sp>
      <p:sp>
        <p:nvSpPr>
          <p:cNvPr id="5" name="Picture Placeholder 4"/>
          <p:cNvSpPr>
            <a:spLocks noGrp="1"/>
          </p:cNvSpPr>
          <p:nvPr>
            <p:ph type="pic" sz="quarter" idx="13" hasCustomPrompt="1"/>
          </p:nvPr>
        </p:nvSpPr>
        <p:spPr>
          <a:xfrm>
            <a:off x="0" y="1"/>
            <a:ext cx="9144000" cy="2574131"/>
          </a:xfrm>
          <a:solidFill>
            <a:schemeClr val="bg2">
              <a:lumMod val="60000"/>
              <a:lumOff val="40000"/>
            </a:schemeClr>
          </a:solidFill>
        </p:spPr>
        <p:txBody>
          <a:bodyPr/>
          <a:lstStyle>
            <a:lvl1pPr>
              <a:defRPr baseline="0">
                <a:solidFill>
                  <a:srgbClr val="0071C5"/>
                </a:solidFill>
              </a:defRPr>
            </a:lvl1pPr>
          </a:lstStyle>
          <a:p>
            <a:r>
              <a:rPr lang="en-US" dirty="0" smtClean="0"/>
              <a:t>Insert photo here. Drag picture to placeholder or click icon to add.</a:t>
            </a:r>
            <a:endParaRPr lang="en-US" dirty="0"/>
          </a:p>
        </p:txBody>
      </p:sp>
    </p:spTree>
    <p:extLst>
      <p:ext uri="{BB962C8B-B14F-4D97-AF65-F5344CB8AC3E}">
        <p14:creationId xmlns:p14="http://schemas.microsoft.com/office/powerpoint/2010/main" val="38437621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EE2556C5-CE8C-6547-B838-EA80C61A4AF7}" type="slidenum">
              <a:rPr lang="en-US" smtClean="0"/>
              <a:pPr/>
              <a:t>‹#›</a:t>
            </a:fld>
            <a:endParaRPr lang="en-US" dirty="0"/>
          </a:p>
        </p:txBody>
      </p:sp>
      <p:sp>
        <p:nvSpPr>
          <p:cNvPr id="6" name="Title 6"/>
          <p:cNvSpPr>
            <a:spLocks noGrp="1"/>
          </p:cNvSpPr>
          <p:nvPr>
            <p:ph type="title" hasCustomPrompt="1"/>
          </p:nvPr>
        </p:nvSpPr>
        <p:spPr>
          <a:xfrm>
            <a:off x="455613" y="308848"/>
            <a:ext cx="8229600" cy="868680"/>
          </a:xfrm>
        </p:spPr>
        <p:txBody>
          <a:bodyPr/>
          <a:lstStyle>
            <a:lvl1pPr>
              <a:defRPr b="0" i="0" baseline="0">
                <a:solidFill>
                  <a:schemeClr val="tx2"/>
                </a:solidFill>
                <a:latin typeface="+mj-lt"/>
                <a:cs typeface="Arial" panose="020B0604020202020204" pitchFamily="34" charset="0"/>
              </a:defRPr>
            </a:lvl1pPr>
          </a:lstStyle>
          <a:p>
            <a:r>
              <a:rPr lang="en-US" dirty="0" smtClean="0"/>
              <a:t>28pt Arial Headline</a:t>
            </a:r>
            <a:endParaRPr lang="en-US" dirty="0"/>
          </a:p>
        </p:txBody>
      </p:sp>
    </p:spTree>
    <p:extLst>
      <p:ext uri="{BB962C8B-B14F-4D97-AF65-F5344CB8AC3E}">
        <p14:creationId xmlns:p14="http://schemas.microsoft.com/office/powerpoint/2010/main" val="4137169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EE2556C5-CE8C-6547-B838-EA80C61A4AF7}" type="slidenum">
              <a:rPr lang="en-US" smtClean="0"/>
              <a:pPr/>
              <a:t>‹#›</a:t>
            </a:fld>
            <a:endParaRPr lang="en-US" dirty="0"/>
          </a:p>
        </p:txBody>
      </p:sp>
    </p:spTree>
    <p:extLst>
      <p:ext uri="{BB962C8B-B14F-4D97-AF65-F5344CB8AC3E}">
        <p14:creationId xmlns:p14="http://schemas.microsoft.com/office/powerpoint/2010/main" val="33289616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blank" preserve="1">
  <p:cSld name="Back Cover Radial Gradient">
    <p:bg>
      <p:bgPr>
        <a:gradFill flip="none" rotWithShape="1">
          <a:gsLst>
            <a:gs pos="32000">
              <a:schemeClr val="tx2"/>
            </a:gs>
            <a:gs pos="95000">
              <a:srgbClr val="009FDF"/>
            </a:gs>
            <a:gs pos="78000">
              <a:srgbClr val="0071C5"/>
            </a:gs>
          </a:gsLst>
          <a:lin ang="19860000" scaled="0"/>
          <a:tileRect/>
        </a:gradFill>
        <a:effectLst/>
      </p:bgPr>
    </p:bg>
    <p:spTree>
      <p:nvGrpSpPr>
        <p:cNvPr id="1" name=""/>
        <p:cNvGrpSpPr/>
        <p:nvPr/>
      </p:nvGrpSpPr>
      <p:grpSpPr>
        <a:xfrm>
          <a:off x="0" y="0"/>
          <a:ext cx="0" cy="0"/>
          <a:chOff x="0" y="0"/>
          <a:chExt cx="0" cy="0"/>
        </a:xfrm>
      </p:grpSpPr>
      <p:pic>
        <p:nvPicPr>
          <p:cNvPr id="4" name="Picture 2" descr="\\.psf\Home\Desktop\Intel.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3477432" y="1875130"/>
            <a:ext cx="2108795" cy="1389888"/>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p14="http://schemas.microsoft.com/office/powerpoint/2010/main" val="5570096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blank" preserve="1">
  <p:cSld name="1_Back Cover Radial Gradient">
    <p:bg>
      <p:bgPr>
        <a:gradFill flip="none" rotWithShape="1">
          <a:gsLst>
            <a:gs pos="32000">
              <a:schemeClr val="tx2"/>
            </a:gs>
            <a:gs pos="95000">
              <a:srgbClr val="009FDF"/>
            </a:gs>
            <a:gs pos="78000">
              <a:srgbClr val="0071C5"/>
            </a:gs>
          </a:gsLst>
          <a:lin ang="19860000" scaled="0"/>
          <a:tileRect/>
        </a:gradFill>
        <a:effectLst/>
      </p:bgPr>
    </p:bg>
    <p:spTree>
      <p:nvGrpSpPr>
        <p:cNvPr id="1" name=""/>
        <p:cNvGrpSpPr/>
        <p:nvPr/>
      </p:nvGrpSpPr>
      <p:grpSpPr>
        <a:xfrm>
          <a:off x="0" y="0"/>
          <a:ext cx="0" cy="0"/>
          <a:chOff x="0" y="0"/>
          <a:chExt cx="0" cy="0"/>
        </a:xfrm>
      </p:grpSpPr>
      <p:pic>
        <p:nvPicPr>
          <p:cNvPr id="4" name="Picture 3" descr="int_experience_hrz_wht_rgb_3000.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748779" y="1874822"/>
            <a:ext cx="3646443" cy="1514490"/>
          </a:xfrm>
          <a:prstGeom prst="rect">
            <a:avLst/>
          </a:prstGeom>
        </p:spPr>
      </p:pic>
    </p:spTree>
    <p:extLst>
      <p:ext uri="{BB962C8B-B14F-4D97-AF65-F5344CB8AC3E}">
        <p14:creationId xmlns:p14="http://schemas.microsoft.com/office/powerpoint/2010/main" val="14748318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itle" preserve="1">
  <p:cSld name="Title Slide with Linear Gradient">
    <p:bg>
      <p:bgPr>
        <a:gradFill flip="none" rotWithShape="1">
          <a:gsLst>
            <a:gs pos="32000">
              <a:schemeClr val="tx2"/>
            </a:gs>
            <a:gs pos="95000">
              <a:srgbClr val="009FDF"/>
            </a:gs>
            <a:gs pos="78000">
              <a:srgbClr val="0071C5"/>
            </a:gs>
          </a:gsLst>
          <a:lin ang="19860000" scaled="0"/>
          <a:tileRect/>
        </a:grad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444687" y="2408398"/>
            <a:ext cx="8212886" cy="1102519"/>
          </a:xfrm>
        </p:spPr>
        <p:txBody>
          <a:bodyPr lIns="0" rIns="0" anchor="b" anchorCtr="0">
            <a:noAutofit/>
          </a:bodyPr>
          <a:lstStyle>
            <a:lvl1pPr>
              <a:lnSpc>
                <a:spcPct val="100000"/>
              </a:lnSpc>
              <a:defRPr sz="5000" b="0" spc="0" baseline="0">
                <a:solidFill>
                  <a:schemeClr val="bg1">
                    <a:alpha val="90000"/>
                  </a:schemeClr>
                </a:solidFill>
                <a:latin typeface="+mj-lt"/>
                <a:cs typeface="Arial" panose="020B0604020202020204" pitchFamily="34" charset="0"/>
              </a:defRPr>
            </a:lvl1pPr>
          </a:lstStyle>
          <a:p>
            <a:r>
              <a:rPr lang="en-US" dirty="0" smtClean="0"/>
              <a:t>50pt Arial Title</a:t>
            </a:r>
            <a:br>
              <a:rPr lang="en-US" dirty="0" smtClean="0"/>
            </a:br>
            <a:r>
              <a:rPr lang="en-US" dirty="0" smtClean="0"/>
              <a:t>with Linear gradient</a:t>
            </a:r>
            <a:endParaRPr lang="en-US" dirty="0"/>
          </a:p>
        </p:txBody>
      </p:sp>
      <p:sp>
        <p:nvSpPr>
          <p:cNvPr id="3" name="Subtitle 2"/>
          <p:cNvSpPr>
            <a:spLocks noGrp="1"/>
          </p:cNvSpPr>
          <p:nvPr>
            <p:ph type="subTitle" idx="1" hasCustomPrompt="1"/>
          </p:nvPr>
        </p:nvSpPr>
        <p:spPr>
          <a:xfrm>
            <a:off x="455613" y="3493008"/>
            <a:ext cx="6330212" cy="925360"/>
          </a:xfrm>
        </p:spPr>
        <p:txBody>
          <a:bodyPr lIns="0" rIns="0">
            <a:noAutofit/>
          </a:bodyPr>
          <a:lstStyle>
            <a:lvl1pPr marL="0" indent="0" algn="l">
              <a:buNone/>
              <a:defRPr sz="1600" b="0" i="0" baseline="0">
                <a:solidFill>
                  <a:schemeClr val="accent3"/>
                </a:solidFill>
                <a:latin typeface="Arial" panose="020B0604020202020204" pitchFamily="34" charset="0"/>
                <a:cs typeface="Arial" panose="020B0604020202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16pt Arial Subhead, Date, Etc.</a:t>
            </a:r>
            <a:endParaRPr lang="en-US" dirty="0"/>
          </a:p>
        </p:txBody>
      </p:sp>
      <p:pic>
        <p:nvPicPr>
          <p:cNvPr id="5" name="Picture 4" descr="int_experience_hrz_wht_rgb_1500.png"/>
          <p:cNvPicPr>
            <a:picLocks noChangeAspect="1"/>
          </p:cNvPicPr>
          <p:nvPr userDrawn="1"/>
        </p:nvPicPr>
        <p:blipFill>
          <a:blip r:embed="rId2">
            <a:alphaModFix/>
            <a:extLst>
              <a:ext uri="{28A0092B-C50C-407E-A947-70E740481C1C}">
                <a14:useLocalDpi xmlns:a14="http://schemas.microsoft.com/office/drawing/2010/main" val="0"/>
              </a:ext>
            </a:extLst>
          </a:blip>
          <a:stretch>
            <a:fillRect/>
          </a:stretch>
        </p:blipFill>
        <p:spPr>
          <a:xfrm>
            <a:off x="460693" y="389228"/>
            <a:ext cx="2121766" cy="887284"/>
          </a:xfrm>
          <a:prstGeom prst="rect">
            <a:avLst/>
          </a:prstGeom>
        </p:spPr>
      </p:pic>
    </p:spTree>
    <p:extLst>
      <p:ext uri="{BB962C8B-B14F-4D97-AF65-F5344CB8AC3E}">
        <p14:creationId xmlns:p14="http://schemas.microsoft.com/office/powerpoint/2010/main" val="24040069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Title Slide with Image">
    <p:bg>
      <p:bgPr>
        <a:gradFill>
          <a:gsLst>
            <a:gs pos="30000">
              <a:schemeClr val="tx2"/>
            </a:gs>
            <a:gs pos="100000">
              <a:srgbClr val="009FDF"/>
            </a:gs>
            <a:gs pos="65000">
              <a:srgbClr val="0071C5"/>
            </a:gs>
          </a:gsLst>
          <a:lin ang="19860000" scaled="0"/>
        </a:gradFill>
        <a:effectLst/>
      </p:bgPr>
    </p:bg>
    <p:spTree>
      <p:nvGrpSpPr>
        <p:cNvPr id="1" name=""/>
        <p:cNvGrpSpPr/>
        <p:nvPr/>
      </p:nvGrpSpPr>
      <p:grpSpPr>
        <a:xfrm>
          <a:off x="0" y="0"/>
          <a:ext cx="0" cy="0"/>
          <a:chOff x="0" y="0"/>
          <a:chExt cx="0" cy="0"/>
        </a:xfrm>
      </p:grpSpPr>
      <p:sp>
        <p:nvSpPr>
          <p:cNvPr id="10" name="Picture Placeholder 8"/>
          <p:cNvSpPr>
            <a:spLocks noGrp="1"/>
          </p:cNvSpPr>
          <p:nvPr>
            <p:ph type="pic" sz="quarter" idx="13" hasCustomPrompt="1"/>
          </p:nvPr>
        </p:nvSpPr>
        <p:spPr>
          <a:xfrm>
            <a:off x="0" y="0"/>
            <a:ext cx="9144000" cy="4768850"/>
          </a:xfrm>
          <a:solidFill>
            <a:schemeClr val="bg2">
              <a:lumMod val="60000"/>
              <a:lumOff val="40000"/>
            </a:schemeClr>
          </a:solidFill>
        </p:spPr>
        <p:txBody>
          <a:bodyPr/>
          <a:lstStyle>
            <a:lvl1pPr marL="0" marR="0" indent="0" algn="l" defTabSz="457200" rtl="0" eaLnBrk="1" fontAlgn="auto" latinLnBrk="0" hangingPunct="1">
              <a:lnSpc>
                <a:spcPct val="100000"/>
              </a:lnSpc>
              <a:spcBef>
                <a:spcPts val="1200"/>
              </a:spcBef>
              <a:spcAft>
                <a:spcPts val="0"/>
              </a:spcAft>
              <a:buClrTx/>
              <a:buSzTx/>
              <a:buFont typeface="Wingdings" panose="05000000000000000000" pitchFamily="2" charset="2"/>
              <a:buNone/>
              <a:tabLst/>
              <a:defRPr baseline="0"/>
            </a:lvl1pPr>
          </a:lstStyle>
          <a:p>
            <a:r>
              <a:rPr lang="en-US" dirty="0" smtClean="0"/>
              <a:t>Insert photo here. Drag picture to placeholder or click icon to add.</a:t>
            </a:r>
            <a:endParaRPr lang="en-US" dirty="0"/>
          </a:p>
        </p:txBody>
      </p:sp>
      <p:pic>
        <p:nvPicPr>
          <p:cNvPr id="9" name="Picture 2"/>
          <p:cNvPicPr>
            <a:picLocks noChangeAspect="1" noChangeArrowheads="1"/>
          </p:cNvPicPr>
          <p:nvPr userDrawn="1"/>
        </p:nvPicPr>
        <p:blipFill>
          <a:blip r:embed="rId2">
            <a:extLst>
              <a:ext uri="{28A0092B-C50C-407E-A947-70E740481C1C}">
                <a14:useLocalDpi xmlns:a14="http://schemas.microsoft.com/office/drawing/2010/main" val="0"/>
              </a:ext>
            </a:extLst>
          </a:blip>
          <a:stretch>
            <a:fillRect/>
          </a:stretch>
        </p:blipFill>
        <p:spPr bwMode="auto">
          <a:xfrm>
            <a:off x="451797" y="383169"/>
            <a:ext cx="1248049" cy="829850"/>
          </a:xfrm>
          <a:prstGeom prst="rect">
            <a:avLst/>
          </a:prstGeom>
          <a:noFill/>
          <a:extLst>
            <a:ext uri="{909E8E84-426E-40dd-AFC4-6F175D3DCCD1}">
              <a14:hiddenFill xmlns="" xmlns:a14="http://schemas.microsoft.com/office/drawing/2010/main">
                <a:solidFill>
                  <a:srgbClr val="FFFFFF"/>
                </a:solidFill>
              </a14:hiddenFill>
            </a:ext>
          </a:extLst>
        </p:spPr>
      </p:pic>
      <p:sp>
        <p:nvSpPr>
          <p:cNvPr id="13" name="Title 1"/>
          <p:cNvSpPr>
            <a:spLocks noGrp="1"/>
          </p:cNvSpPr>
          <p:nvPr>
            <p:ph type="ctrTitle" hasCustomPrompt="1"/>
          </p:nvPr>
        </p:nvSpPr>
        <p:spPr>
          <a:xfrm>
            <a:off x="444687" y="2408398"/>
            <a:ext cx="8212886" cy="1102519"/>
          </a:xfrm>
        </p:spPr>
        <p:txBody>
          <a:bodyPr lIns="0" rIns="0" anchor="b" anchorCtr="0">
            <a:noAutofit/>
          </a:bodyPr>
          <a:lstStyle>
            <a:lvl1pPr>
              <a:lnSpc>
                <a:spcPct val="100000"/>
              </a:lnSpc>
              <a:defRPr sz="5000" b="0" spc="0" baseline="0">
                <a:solidFill>
                  <a:schemeClr val="bg1">
                    <a:alpha val="90000"/>
                  </a:schemeClr>
                </a:solidFill>
                <a:latin typeface="+mj-lt"/>
                <a:cs typeface="Arial" panose="020B0604020202020204" pitchFamily="34" charset="0"/>
              </a:defRPr>
            </a:lvl1pPr>
          </a:lstStyle>
          <a:p>
            <a:r>
              <a:rPr lang="en-US" dirty="0" smtClean="0"/>
              <a:t>50pt Arial Title</a:t>
            </a:r>
            <a:br>
              <a:rPr lang="en-US" dirty="0" smtClean="0"/>
            </a:br>
            <a:r>
              <a:rPr lang="en-US" dirty="0" smtClean="0"/>
              <a:t>with image</a:t>
            </a:r>
            <a:endParaRPr lang="en-US" dirty="0"/>
          </a:p>
        </p:txBody>
      </p:sp>
      <p:sp>
        <p:nvSpPr>
          <p:cNvPr id="14" name="Subtitle 2"/>
          <p:cNvSpPr>
            <a:spLocks noGrp="1"/>
          </p:cNvSpPr>
          <p:nvPr>
            <p:ph type="subTitle" idx="1" hasCustomPrompt="1"/>
          </p:nvPr>
        </p:nvSpPr>
        <p:spPr>
          <a:xfrm>
            <a:off x="455613" y="3493008"/>
            <a:ext cx="6330212" cy="925360"/>
          </a:xfrm>
        </p:spPr>
        <p:txBody>
          <a:bodyPr lIns="0" rIns="0">
            <a:noAutofit/>
          </a:bodyPr>
          <a:lstStyle>
            <a:lvl1pPr marL="0" indent="0" algn="l">
              <a:buNone/>
              <a:defRPr sz="1600" b="0" i="0" baseline="0">
                <a:solidFill>
                  <a:schemeClr val="accent3"/>
                </a:solidFill>
                <a:latin typeface="Arial" panose="020B0604020202020204" pitchFamily="34" charset="0"/>
                <a:cs typeface="Arial" panose="020B0604020202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16pt Arial Subhead, Date, Etc.</a:t>
            </a:r>
            <a:endParaRPr lang="en-US" dirty="0"/>
          </a:p>
        </p:txBody>
      </p:sp>
    </p:spTree>
    <p:extLst>
      <p:ext uri="{BB962C8B-B14F-4D97-AF65-F5344CB8AC3E}">
        <p14:creationId xmlns:p14="http://schemas.microsoft.com/office/powerpoint/2010/main" val="18083241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and Bulleted Text">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EE2556C5-CE8C-6547-B838-EA80C61A4AF7}" type="slidenum">
              <a:rPr lang="en-US" smtClean="0"/>
              <a:pPr/>
              <a:t>‹#›</a:t>
            </a:fld>
            <a:endParaRPr lang="en-US" dirty="0"/>
          </a:p>
        </p:txBody>
      </p:sp>
      <p:sp>
        <p:nvSpPr>
          <p:cNvPr id="7" name="Title 6"/>
          <p:cNvSpPr>
            <a:spLocks noGrp="1"/>
          </p:cNvSpPr>
          <p:nvPr>
            <p:ph type="title" hasCustomPrompt="1"/>
          </p:nvPr>
        </p:nvSpPr>
        <p:spPr>
          <a:xfrm>
            <a:off x="455613" y="308848"/>
            <a:ext cx="8229600" cy="868680"/>
          </a:xfrm>
        </p:spPr>
        <p:txBody>
          <a:bodyPr/>
          <a:lstStyle>
            <a:lvl1pPr>
              <a:defRPr b="0" i="0" baseline="0">
                <a:solidFill>
                  <a:schemeClr val="tx2"/>
                </a:solidFill>
                <a:latin typeface="+mj-lt"/>
                <a:cs typeface="Arial" panose="020B0604020202020204" pitchFamily="34" charset="0"/>
              </a:defRPr>
            </a:lvl1pPr>
          </a:lstStyle>
          <a:p>
            <a:r>
              <a:rPr lang="en-US" dirty="0" smtClean="0"/>
              <a:t>28pt Arial Headline</a:t>
            </a:r>
            <a:endParaRPr lang="en-US" dirty="0"/>
          </a:p>
        </p:txBody>
      </p:sp>
      <p:sp>
        <p:nvSpPr>
          <p:cNvPr id="9" name="Content Placeholder 8"/>
          <p:cNvSpPr>
            <a:spLocks noGrp="1"/>
          </p:cNvSpPr>
          <p:nvPr>
            <p:ph sz="quarter" idx="13" hasCustomPrompt="1"/>
          </p:nvPr>
        </p:nvSpPr>
        <p:spPr>
          <a:xfrm>
            <a:off x="455613" y="1203325"/>
            <a:ext cx="8228012" cy="3425825"/>
          </a:xfrm>
        </p:spPr>
        <p:txBody>
          <a:bodyPr/>
          <a:lstStyle>
            <a:lvl1pPr>
              <a:defRPr>
                <a:solidFill>
                  <a:srgbClr val="0071C5"/>
                </a:solidFill>
              </a:defRPr>
            </a:lvl1pPr>
            <a:lvl2pPr>
              <a:defRPr sz="1800">
                <a:solidFill>
                  <a:schemeClr val="tx2"/>
                </a:solidFill>
              </a:defRPr>
            </a:lvl2pPr>
            <a:lvl3pPr>
              <a:defRPr sz="1600">
                <a:solidFill>
                  <a:schemeClr val="tx2"/>
                </a:solidFill>
              </a:defRPr>
            </a:lvl3pPr>
            <a:lvl4pPr>
              <a:defRPr sz="1400">
                <a:solidFill>
                  <a:schemeClr val="tx2"/>
                </a:solidFill>
              </a:defRPr>
            </a:lvl4pPr>
            <a:lvl5pPr>
              <a:defRPr sz="1200">
                <a:solidFill>
                  <a:schemeClr val="tx2"/>
                </a:solidFill>
              </a:defRPr>
            </a:lvl5pPr>
          </a:lstStyle>
          <a:p>
            <a:pPr lvl="0"/>
            <a:r>
              <a:rPr lang="en-US" dirty="0" smtClean="0"/>
              <a:t>18pt Arial body text</a:t>
            </a:r>
          </a:p>
          <a:p>
            <a:pPr lvl="1"/>
            <a:r>
              <a:rPr lang="en-US" dirty="0" smtClean="0"/>
              <a:t>18pt Arial bullet one</a:t>
            </a:r>
          </a:p>
          <a:p>
            <a:pPr lvl="2"/>
            <a:r>
              <a:rPr lang="en-US" dirty="0" smtClean="0"/>
              <a:t>16pt Arial sub-bullet</a:t>
            </a:r>
          </a:p>
          <a:p>
            <a:pPr lvl="3"/>
            <a:r>
              <a:rPr lang="en-US" dirty="0" smtClean="0"/>
              <a:t>14pt Arial fourth level</a:t>
            </a:r>
          </a:p>
          <a:p>
            <a:pPr lvl="4"/>
            <a:r>
              <a:rPr lang="en-US" dirty="0" smtClean="0"/>
              <a:t>12pt Arial fifth level</a:t>
            </a:r>
            <a:endParaRPr lang="en-US" dirty="0"/>
          </a:p>
        </p:txBody>
      </p:sp>
    </p:spTree>
    <p:extLst>
      <p:ext uri="{BB962C8B-B14F-4D97-AF65-F5344CB8AC3E}">
        <p14:creationId xmlns:p14="http://schemas.microsoft.com/office/powerpoint/2010/main" val="13585118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wo Content with Image">
    <p:spTree>
      <p:nvGrpSpPr>
        <p:cNvPr id="1" name=""/>
        <p:cNvGrpSpPr/>
        <p:nvPr/>
      </p:nvGrpSpPr>
      <p:grpSpPr>
        <a:xfrm>
          <a:off x="0" y="0"/>
          <a:ext cx="0" cy="0"/>
          <a:chOff x="0" y="0"/>
          <a:chExt cx="0" cy="0"/>
        </a:xfrm>
      </p:grpSpPr>
      <p:sp>
        <p:nvSpPr>
          <p:cNvPr id="7" name="Slide Number Placeholder 6"/>
          <p:cNvSpPr>
            <a:spLocks noGrp="1"/>
          </p:cNvSpPr>
          <p:nvPr>
            <p:ph type="sldNum" sz="quarter" idx="12"/>
          </p:nvPr>
        </p:nvSpPr>
        <p:spPr/>
        <p:txBody>
          <a:bodyPr/>
          <a:lstStyle/>
          <a:p>
            <a:fld id="{EE2556C5-CE8C-6547-B838-EA80C61A4AF7}" type="slidenum">
              <a:rPr lang="en-US" smtClean="0"/>
              <a:pPr/>
              <a:t>‹#›</a:t>
            </a:fld>
            <a:endParaRPr lang="en-US" dirty="0"/>
          </a:p>
        </p:txBody>
      </p:sp>
      <p:sp>
        <p:nvSpPr>
          <p:cNvPr id="15" name="Content Placeholder 2"/>
          <p:cNvSpPr>
            <a:spLocks noGrp="1"/>
          </p:cNvSpPr>
          <p:nvPr>
            <p:ph sz="half" idx="1" hasCustomPrompt="1"/>
          </p:nvPr>
        </p:nvSpPr>
        <p:spPr>
          <a:xfrm>
            <a:off x="455613" y="1203324"/>
            <a:ext cx="4006851" cy="3425825"/>
          </a:xfrm>
        </p:spPr>
        <p:txBody>
          <a:bodyPr vert="horz" lIns="0" tIns="0" rIns="0" bIns="0" rtlCol="0">
            <a:noAutofit/>
          </a:bodyPr>
          <a:lstStyle>
            <a:lvl1pPr>
              <a:defRPr lang="en-US" dirty="0" smtClean="0"/>
            </a:lvl1pPr>
            <a:lvl2pPr>
              <a:defRPr lang="en-US" dirty="0" smtClean="0">
                <a:solidFill>
                  <a:schemeClr val="tx2"/>
                </a:solidFill>
              </a:defRPr>
            </a:lvl2pPr>
            <a:lvl3pPr>
              <a:defRPr lang="en-US" sz="1400" dirty="0" smtClean="0">
                <a:solidFill>
                  <a:schemeClr val="tx2"/>
                </a:solidFill>
              </a:defRPr>
            </a:lvl3pPr>
            <a:lvl4pPr>
              <a:defRPr lang="en-US" sz="1200" dirty="0" smtClean="0">
                <a:solidFill>
                  <a:schemeClr val="tx2"/>
                </a:solidFill>
              </a:defRPr>
            </a:lvl4pPr>
            <a:lvl5pPr>
              <a:defRPr lang="en-US" sz="1200" dirty="0">
                <a:solidFill>
                  <a:schemeClr val="tx2"/>
                </a:solidFill>
              </a:defRPr>
            </a:lvl5pPr>
          </a:lstStyle>
          <a:p>
            <a:pPr marR="0" lvl="0" fontAlgn="auto">
              <a:lnSpc>
                <a:spcPct val="100000"/>
              </a:lnSpc>
              <a:buClrTx/>
              <a:buSzTx/>
              <a:tabLst/>
            </a:pPr>
            <a:r>
              <a:rPr lang="en-US" dirty="0" smtClean="0"/>
              <a:t>18pt Arial body text</a:t>
            </a:r>
          </a:p>
          <a:p>
            <a:pPr marR="0" lvl="1" fontAlgn="auto">
              <a:lnSpc>
                <a:spcPct val="100000"/>
              </a:lnSpc>
              <a:spcAft>
                <a:spcPts val="0"/>
              </a:spcAft>
              <a:buClrTx/>
              <a:buSzTx/>
              <a:tabLst/>
            </a:pPr>
            <a:r>
              <a:rPr lang="en-US" dirty="0" smtClean="0"/>
              <a:t>16pt Arial bullet one</a:t>
            </a:r>
          </a:p>
          <a:p>
            <a:pPr lvl="2"/>
            <a:r>
              <a:rPr lang="en-US" dirty="0" smtClean="0"/>
              <a:t>14pt Arial third level</a:t>
            </a:r>
          </a:p>
          <a:p>
            <a:pPr lvl="3"/>
            <a:r>
              <a:rPr lang="en-US" dirty="0" smtClean="0"/>
              <a:t>12pt Arial fourth level</a:t>
            </a:r>
          </a:p>
          <a:p>
            <a:pPr lvl="4"/>
            <a:r>
              <a:rPr lang="en-US" dirty="0" smtClean="0"/>
              <a:t>12pt Arial fifth level</a:t>
            </a:r>
            <a:endParaRPr lang="en-US" dirty="0"/>
          </a:p>
        </p:txBody>
      </p:sp>
      <p:sp>
        <p:nvSpPr>
          <p:cNvPr id="8" name="Title 6"/>
          <p:cNvSpPr>
            <a:spLocks noGrp="1"/>
          </p:cNvSpPr>
          <p:nvPr>
            <p:ph type="title" hasCustomPrompt="1"/>
          </p:nvPr>
        </p:nvSpPr>
        <p:spPr>
          <a:xfrm>
            <a:off x="455613" y="308848"/>
            <a:ext cx="8229600" cy="868680"/>
          </a:xfrm>
        </p:spPr>
        <p:txBody>
          <a:bodyPr/>
          <a:lstStyle>
            <a:lvl1pPr>
              <a:defRPr b="0" i="0" baseline="0">
                <a:solidFill>
                  <a:schemeClr val="tx2"/>
                </a:solidFill>
                <a:latin typeface="+mj-lt"/>
                <a:cs typeface="Arial" panose="020B0604020202020204" pitchFamily="34" charset="0"/>
              </a:defRPr>
            </a:lvl1pPr>
          </a:lstStyle>
          <a:p>
            <a:r>
              <a:rPr lang="en-US" dirty="0" smtClean="0"/>
              <a:t>28pt Arial Headline</a:t>
            </a:r>
            <a:endParaRPr lang="en-US" dirty="0"/>
          </a:p>
        </p:txBody>
      </p:sp>
      <p:sp>
        <p:nvSpPr>
          <p:cNvPr id="9" name="Picture Placeholder 8"/>
          <p:cNvSpPr>
            <a:spLocks noGrp="1"/>
          </p:cNvSpPr>
          <p:nvPr>
            <p:ph type="pic" sz="quarter" idx="13"/>
          </p:nvPr>
        </p:nvSpPr>
        <p:spPr>
          <a:xfrm>
            <a:off x="4830763" y="943430"/>
            <a:ext cx="3181123" cy="1670950"/>
          </a:xfrm>
          <a:solidFill>
            <a:schemeClr val="bg2">
              <a:lumMod val="60000"/>
              <a:lumOff val="40000"/>
            </a:schemeClr>
          </a:solidFill>
        </p:spPr>
        <p:txBody>
          <a:bodyPr/>
          <a:lstStyle>
            <a:lvl1pPr>
              <a:defRPr sz="1800">
                <a:latin typeface="Intel Clear"/>
              </a:defRPr>
            </a:lvl1pPr>
          </a:lstStyle>
          <a:p>
            <a:endParaRPr lang="en-US" sz="1100" dirty="0">
              <a:latin typeface="Arial"/>
            </a:endParaRPr>
          </a:p>
        </p:txBody>
      </p:sp>
      <p:sp>
        <p:nvSpPr>
          <p:cNvPr id="10" name="Picture Placeholder 8"/>
          <p:cNvSpPr>
            <a:spLocks noGrp="1"/>
          </p:cNvSpPr>
          <p:nvPr>
            <p:ph type="pic" sz="quarter" idx="14"/>
          </p:nvPr>
        </p:nvSpPr>
        <p:spPr>
          <a:xfrm>
            <a:off x="4830763" y="2843897"/>
            <a:ext cx="3181123" cy="1670950"/>
          </a:xfrm>
          <a:solidFill>
            <a:schemeClr val="bg2">
              <a:lumMod val="60000"/>
              <a:lumOff val="40000"/>
            </a:schemeClr>
          </a:solidFill>
        </p:spPr>
        <p:txBody>
          <a:bodyPr/>
          <a:lstStyle>
            <a:lvl1pPr>
              <a:defRPr sz="1800">
                <a:latin typeface="Intel Clear"/>
              </a:defRPr>
            </a:lvl1pPr>
          </a:lstStyle>
          <a:p>
            <a:endParaRPr lang="en-US" sz="1100" dirty="0">
              <a:latin typeface="Arial"/>
            </a:endParaRPr>
          </a:p>
        </p:txBody>
      </p:sp>
    </p:spTree>
    <p:extLst>
      <p:ext uri="{BB962C8B-B14F-4D97-AF65-F5344CB8AC3E}">
        <p14:creationId xmlns:p14="http://schemas.microsoft.com/office/powerpoint/2010/main" val="25989145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7" name="Slide Number Placeholder 6"/>
          <p:cNvSpPr>
            <a:spLocks noGrp="1"/>
          </p:cNvSpPr>
          <p:nvPr>
            <p:ph type="sldNum" sz="quarter" idx="12"/>
          </p:nvPr>
        </p:nvSpPr>
        <p:spPr/>
        <p:txBody>
          <a:bodyPr/>
          <a:lstStyle/>
          <a:p>
            <a:fld id="{EE2556C5-CE8C-6547-B838-EA80C61A4AF7}" type="slidenum">
              <a:rPr lang="en-US" smtClean="0"/>
              <a:pPr/>
              <a:t>‹#›</a:t>
            </a:fld>
            <a:endParaRPr lang="en-US" dirty="0"/>
          </a:p>
        </p:txBody>
      </p:sp>
      <p:sp>
        <p:nvSpPr>
          <p:cNvPr id="15" name="Content Placeholder 2"/>
          <p:cNvSpPr>
            <a:spLocks noGrp="1"/>
          </p:cNvSpPr>
          <p:nvPr>
            <p:ph sz="half" idx="1" hasCustomPrompt="1"/>
          </p:nvPr>
        </p:nvSpPr>
        <p:spPr>
          <a:xfrm>
            <a:off x="455613" y="1203324"/>
            <a:ext cx="4006851" cy="3425825"/>
          </a:xfrm>
        </p:spPr>
        <p:txBody>
          <a:bodyPr vert="horz" lIns="0" tIns="0" rIns="0" bIns="0" rtlCol="0">
            <a:noAutofit/>
          </a:bodyPr>
          <a:lstStyle>
            <a:lvl1pPr>
              <a:defRPr lang="en-US" dirty="0" smtClean="0"/>
            </a:lvl1pPr>
            <a:lvl2pPr>
              <a:defRPr lang="en-US" dirty="0" smtClean="0">
                <a:solidFill>
                  <a:schemeClr val="tx2"/>
                </a:solidFill>
              </a:defRPr>
            </a:lvl2pPr>
            <a:lvl3pPr>
              <a:defRPr lang="en-US" sz="1400" dirty="0" smtClean="0">
                <a:solidFill>
                  <a:schemeClr val="tx2"/>
                </a:solidFill>
              </a:defRPr>
            </a:lvl3pPr>
            <a:lvl4pPr>
              <a:defRPr lang="en-US" sz="1200" dirty="0" smtClean="0">
                <a:solidFill>
                  <a:schemeClr val="tx2"/>
                </a:solidFill>
              </a:defRPr>
            </a:lvl4pPr>
            <a:lvl5pPr>
              <a:defRPr lang="en-US" sz="1200" dirty="0">
                <a:solidFill>
                  <a:schemeClr val="tx2"/>
                </a:solidFill>
              </a:defRPr>
            </a:lvl5pPr>
          </a:lstStyle>
          <a:p>
            <a:pPr marR="0" lvl="0" fontAlgn="auto">
              <a:lnSpc>
                <a:spcPct val="100000"/>
              </a:lnSpc>
              <a:buClrTx/>
              <a:buSzTx/>
              <a:tabLst/>
            </a:pPr>
            <a:r>
              <a:rPr lang="en-US" dirty="0" smtClean="0"/>
              <a:t>18pt Arial body text</a:t>
            </a:r>
          </a:p>
          <a:p>
            <a:pPr marR="0" lvl="1" fontAlgn="auto">
              <a:lnSpc>
                <a:spcPct val="100000"/>
              </a:lnSpc>
              <a:spcAft>
                <a:spcPts val="0"/>
              </a:spcAft>
              <a:buClrTx/>
              <a:buSzTx/>
              <a:tabLst/>
            </a:pPr>
            <a:r>
              <a:rPr lang="en-US" dirty="0" smtClean="0"/>
              <a:t>16pt Arial bullet one</a:t>
            </a:r>
          </a:p>
          <a:p>
            <a:pPr lvl="2"/>
            <a:r>
              <a:rPr lang="en-US" dirty="0" smtClean="0"/>
              <a:t>14pt Arial third level</a:t>
            </a:r>
          </a:p>
          <a:p>
            <a:pPr lvl="3"/>
            <a:r>
              <a:rPr lang="en-US" dirty="0" smtClean="0"/>
              <a:t>12pt Arial fourth level</a:t>
            </a:r>
          </a:p>
          <a:p>
            <a:pPr lvl="4"/>
            <a:r>
              <a:rPr lang="en-US" dirty="0" smtClean="0"/>
              <a:t>12pt Arial fifth level</a:t>
            </a:r>
            <a:endParaRPr lang="en-US" dirty="0"/>
          </a:p>
        </p:txBody>
      </p:sp>
      <p:sp>
        <p:nvSpPr>
          <p:cNvPr id="16" name="Content Placeholder 2"/>
          <p:cNvSpPr>
            <a:spLocks noGrp="1"/>
          </p:cNvSpPr>
          <p:nvPr>
            <p:ph sz="half" idx="13" hasCustomPrompt="1"/>
          </p:nvPr>
        </p:nvSpPr>
        <p:spPr>
          <a:xfrm>
            <a:off x="4678363" y="1203324"/>
            <a:ext cx="4005264" cy="3425825"/>
          </a:xfrm>
        </p:spPr>
        <p:txBody>
          <a:bodyPr vert="horz" lIns="0" tIns="0" rIns="0" bIns="0" rtlCol="0">
            <a:noAutofit/>
          </a:bodyPr>
          <a:lstStyle>
            <a:lvl1pPr>
              <a:defRPr lang="en-US" dirty="0" smtClean="0"/>
            </a:lvl1pPr>
            <a:lvl2pPr>
              <a:defRPr lang="en-US" dirty="0" smtClean="0">
                <a:solidFill>
                  <a:schemeClr val="tx2"/>
                </a:solidFill>
              </a:defRPr>
            </a:lvl2pPr>
            <a:lvl3pPr>
              <a:defRPr lang="en-US" sz="1400" dirty="0" smtClean="0">
                <a:solidFill>
                  <a:schemeClr val="tx2"/>
                </a:solidFill>
              </a:defRPr>
            </a:lvl3pPr>
            <a:lvl4pPr>
              <a:defRPr lang="en-US" sz="1200" dirty="0" smtClean="0">
                <a:solidFill>
                  <a:schemeClr val="tx2"/>
                </a:solidFill>
              </a:defRPr>
            </a:lvl4pPr>
            <a:lvl5pPr>
              <a:defRPr lang="en-US" sz="1200" dirty="0">
                <a:solidFill>
                  <a:schemeClr val="tx2"/>
                </a:solidFill>
              </a:defRPr>
            </a:lvl5pPr>
          </a:lstStyle>
          <a:p>
            <a:pPr marR="0" lvl="0" fontAlgn="auto">
              <a:lnSpc>
                <a:spcPct val="100000"/>
              </a:lnSpc>
              <a:buClrTx/>
              <a:buSzTx/>
              <a:tabLst/>
            </a:pPr>
            <a:r>
              <a:rPr lang="en-US" dirty="0" smtClean="0"/>
              <a:t>18pt Arial body text</a:t>
            </a:r>
          </a:p>
          <a:p>
            <a:pPr marR="0" lvl="1" fontAlgn="auto">
              <a:lnSpc>
                <a:spcPct val="100000"/>
              </a:lnSpc>
              <a:spcAft>
                <a:spcPts val="0"/>
              </a:spcAft>
              <a:buClrTx/>
              <a:buSzTx/>
              <a:tabLst/>
            </a:pPr>
            <a:r>
              <a:rPr lang="en-US" dirty="0" smtClean="0"/>
              <a:t>16pt Arial bullet one</a:t>
            </a:r>
          </a:p>
          <a:p>
            <a:pPr lvl="2"/>
            <a:r>
              <a:rPr lang="en-US" dirty="0" smtClean="0"/>
              <a:t>14pt Arial third level</a:t>
            </a:r>
          </a:p>
          <a:p>
            <a:pPr lvl="3"/>
            <a:r>
              <a:rPr lang="en-US" dirty="0" smtClean="0"/>
              <a:t>12pt Arial fourth level</a:t>
            </a:r>
          </a:p>
          <a:p>
            <a:pPr lvl="4"/>
            <a:r>
              <a:rPr lang="en-US" dirty="0" smtClean="0"/>
              <a:t>12pt Arial fifth level</a:t>
            </a:r>
            <a:endParaRPr lang="en-US" dirty="0"/>
          </a:p>
        </p:txBody>
      </p:sp>
      <p:sp>
        <p:nvSpPr>
          <p:cNvPr id="8" name="Title 6"/>
          <p:cNvSpPr>
            <a:spLocks noGrp="1"/>
          </p:cNvSpPr>
          <p:nvPr>
            <p:ph type="title" hasCustomPrompt="1"/>
          </p:nvPr>
        </p:nvSpPr>
        <p:spPr>
          <a:xfrm>
            <a:off x="455613" y="308848"/>
            <a:ext cx="8229600" cy="868680"/>
          </a:xfrm>
        </p:spPr>
        <p:txBody>
          <a:bodyPr/>
          <a:lstStyle>
            <a:lvl1pPr>
              <a:defRPr b="0" i="0" baseline="0">
                <a:solidFill>
                  <a:schemeClr val="tx2"/>
                </a:solidFill>
                <a:latin typeface="+mj-lt"/>
                <a:cs typeface="Arial" panose="020B0604020202020204" pitchFamily="34" charset="0"/>
              </a:defRPr>
            </a:lvl1pPr>
          </a:lstStyle>
          <a:p>
            <a:r>
              <a:rPr lang="en-US" dirty="0" smtClean="0"/>
              <a:t>28pt Arial Headline</a:t>
            </a:r>
            <a:endParaRPr lang="en-US" dirty="0"/>
          </a:p>
        </p:txBody>
      </p:sp>
    </p:spTree>
    <p:extLst>
      <p:ext uri="{BB962C8B-B14F-4D97-AF65-F5344CB8AC3E}">
        <p14:creationId xmlns:p14="http://schemas.microsoft.com/office/powerpoint/2010/main" val="40620636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Quote with Attribute">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a:xfrm>
            <a:off x="455613" y="1203325"/>
            <a:ext cx="8228013" cy="3425825"/>
          </a:xfrm>
        </p:spPr>
        <p:txBody>
          <a:bodyPr anchor="ctr" anchorCtr="0"/>
          <a:lstStyle>
            <a:lvl1pPr marL="190500" indent="-190500">
              <a:defRPr sz="3600" b="1" baseline="0">
                <a:solidFill>
                  <a:schemeClr val="accent1"/>
                </a:solidFill>
                <a:latin typeface="+mn-lt"/>
                <a:cs typeface="Arial" panose="020B0604020202020204" pitchFamily="34" charset="0"/>
              </a:defRPr>
            </a:lvl1pPr>
            <a:lvl2pPr marL="417513" indent="-225425">
              <a:buFont typeface="Intel Clear" pitchFamily="34" charset="0"/>
              <a:buChar char="–"/>
              <a:defRPr sz="1200" baseline="0">
                <a:latin typeface="+mn-lt"/>
                <a:cs typeface="Arial" panose="020B0604020202020204" pitchFamily="34" charset="0"/>
              </a:defRPr>
            </a:lvl2pPr>
            <a:lvl3pPr marL="685800" indent="-228600">
              <a:buFont typeface="Intel Clear" pitchFamily="34" charset="0"/>
              <a:buChar char="–"/>
              <a:defRPr sz="1200">
                <a:latin typeface="+mn-lt"/>
              </a:defRPr>
            </a:lvl3pPr>
            <a:lvl4pPr>
              <a:buFont typeface="Intel Clear" pitchFamily="34" charset="0"/>
              <a:buChar char="–"/>
              <a:defRPr sz="1100">
                <a:latin typeface="+mn-lt"/>
              </a:defRPr>
            </a:lvl4pPr>
            <a:lvl5pPr>
              <a:buFont typeface="Intel Clear" pitchFamily="34" charset="0"/>
              <a:buChar char="–"/>
              <a:defRPr sz="1050">
                <a:latin typeface="+mn-lt"/>
              </a:defRPr>
            </a:lvl5pPr>
          </a:lstStyle>
          <a:p>
            <a:pPr lvl="0"/>
            <a:r>
              <a:rPr lang="en-US" dirty="0" smtClean="0"/>
              <a:t>“36pt Arial Bold Text”</a:t>
            </a:r>
          </a:p>
          <a:p>
            <a:pPr lvl="1"/>
            <a:r>
              <a:rPr lang="en-US" dirty="0" err="1" smtClean="0"/>
              <a:t>12pt</a:t>
            </a:r>
            <a:r>
              <a:rPr lang="en-US" dirty="0" smtClean="0"/>
              <a:t> Attribution</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Slide Number Placeholder 5"/>
          <p:cNvSpPr>
            <a:spLocks noGrp="1"/>
          </p:cNvSpPr>
          <p:nvPr>
            <p:ph type="sldNum" sz="quarter" idx="12"/>
          </p:nvPr>
        </p:nvSpPr>
        <p:spPr/>
        <p:txBody>
          <a:bodyPr/>
          <a:lstStyle/>
          <a:p>
            <a:fld id="{EE2556C5-CE8C-6547-B838-EA80C61A4AF7}" type="slidenum">
              <a:rPr lang="en-US" smtClean="0"/>
              <a:pPr/>
              <a:t>‹#›</a:t>
            </a:fld>
            <a:endParaRPr lang="en-US" dirty="0"/>
          </a:p>
        </p:txBody>
      </p:sp>
      <p:sp>
        <p:nvSpPr>
          <p:cNvPr id="7" name="Title 6"/>
          <p:cNvSpPr>
            <a:spLocks noGrp="1"/>
          </p:cNvSpPr>
          <p:nvPr>
            <p:ph type="title" hasCustomPrompt="1"/>
          </p:nvPr>
        </p:nvSpPr>
        <p:spPr>
          <a:xfrm>
            <a:off x="455613" y="308848"/>
            <a:ext cx="8229600" cy="868680"/>
          </a:xfrm>
        </p:spPr>
        <p:txBody>
          <a:bodyPr/>
          <a:lstStyle>
            <a:lvl1pPr>
              <a:defRPr b="0" i="0" baseline="0">
                <a:solidFill>
                  <a:schemeClr val="tx2"/>
                </a:solidFill>
                <a:latin typeface="+mj-lt"/>
                <a:cs typeface="Arial" panose="020B0604020202020204" pitchFamily="34" charset="0"/>
              </a:defRPr>
            </a:lvl1pPr>
          </a:lstStyle>
          <a:p>
            <a:r>
              <a:rPr lang="en-US" dirty="0" smtClean="0"/>
              <a:t>28pt Arial Headline</a:t>
            </a:r>
            <a:endParaRPr lang="en-US" dirty="0"/>
          </a:p>
        </p:txBody>
      </p:sp>
    </p:spTree>
    <p:extLst>
      <p:ext uri="{BB962C8B-B14F-4D97-AF65-F5344CB8AC3E}">
        <p14:creationId xmlns:p14="http://schemas.microsoft.com/office/powerpoint/2010/main" val="11929465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Full Bleed Image">
    <p:spTree>
      <p:nvGrpSpPr>
        <p:cNvPr id="1" name=""/>
        <p:cNvGrpSpPr/>
        <p:nvPr/>
      </p:nvGrpSpPr>
      <p:grpSpPr>
        <a:xfrm>
          <a:off x="0" y="0"/>
          <a:ext cx="0" cy="0"/>
          <a:chOff x="0" y="0"/>
          <a:chExt cx="0" cy="0"/>
        </a:xfrm>
      </p:grpSpPr>
      <p:sp>
        <p:nvSpPr>
          <p:cNvPr id="9" name="Picture Placeholder 8"/>
          <p:cNvSpPr>
            <a:spLocks noGrp="1"/>
          </p:cNvSpPr>
          <p:nvPr>
            <p:ph type="pic" sz="quarter" idx="13" hasCustomPrompt="1"/>
          </p:nvPr>
        </p:nvSpPr>
        <p:spPr>
          <a:xfrm>
            <a:off x="0" y="0"/>
            <a:ext cx="9144000" cy="4768850"/>
          </a:xfrm>
          <a:solidFill>
            <a:schemeClr val="bg2">
              <a:lumMod val="60000"/>
              <a:lumOff val="40000"/>
            </a:schemeClr>
          </a:solidFill>
        </p:spPr>
        <p:txBody>
          <a:bodyPr/>
          <a:lstStyle>
            <a:lvl1pPr marL="0" marR="0" indent="0" algn="l" defTabSz="457200" rtl="0" eaLnBrk="1" fontAlgn="auto" latinLnBrk="0" hangingPunct="1">
              <a:lnSpc>
                <a:spcPct val="100000"/>
              </a:lnSpc>
              <a:spcBef>
                <a:spcPts val="1200"/>
              </a:spcBef>
              <a:spcAft>
                <a:spcPts val="0"/>
              </a:spcAft>
              <a:buClrTx/>
              <a:buSzTx/>
              <a:buFont typeface="Wingdings" panose="05000000000000000000" pitchFamily="2" charset="2"/>
              <a:buNone/>
              <a:tabLst/>
              <a:defRPr baseline="0">
                <a:latin typeface="+mj-lt"/>
              </a:defRPr>
            </a:lvl1pPr>
          </a:lstStyle>
          <a:p>
            <a:r>
              <a:rPr lang="en-US" dirty="0" smtClean="0"/>
              <a:t>Insert photo here. Drag picture to placeholder or click icon to add.</a:t>
            </a:r>
            <a:endParaRPr lang="en-US" dirty="0"/>
          </a:p>
        </p:txBody>
      </p:sp>
      <p:sp>
        <p:nvSpPr>
          <p:cNvPr id="6" name="Slide Number Placeholder 5"/>
          <p:cNvSpPr>
            <a:spLocks noGrp="1"/>
          </p:cNvSpPr>
          <p:nvPr>
            <p:ph type="sldNum" sz="quarter" idx="12"/>
          </p:nvPr>
        </p:nvSpPr>
        <p:spPr>
          <a:xfrm>
            <a:off x="6872352" y="4824387"/>
            <a:ext cx="2133600" cy="273844"/>
          </a:xfrm>
        </p:spPr>
        <p:txBody>
          <a:bodyPr/>
          <a:lstStyle/>
          <a:p>
            <a:fld id="{EE2556C5-CE8C-6547-B838-EA80C61A4AF7}" type="slidenum">
              <a:rPr lang="en-US" smtClean="0"/>
              <a:pPr/>
              <a:t>‹#›</a:t>
            </a:fld>
            <a:endParaRPr lang="en-US" dirty="0"/>
          </a:p>
        </p:txBody>
      </p:sp>
      <p:sp>
        <p:nvSpPr>
          <p:cNvPr id="7" name="Title 6"/>
          <p:cNvSpPr>
            <a:spLocks noGrp="1"/>
          </p:cNvSpPr>
          <p:nvPr>
            <p:ph type="title" hasCustomPrompt="1"/>
          </p:nvPr>
        </p:nvSpPr>
        <p:spPr>
          <a:xfrm>
            <a:off x="455613" y="308848"/>
            <a:ext cx="8229600" cy="868680"/>
          </a:xfrm>
        </p:spPr>
        <p:txBody>
          <a:bodyPr/>
          <a:lstStyle>
            <a:lvl1pPr>
              <a:defRPr b="0" i="0" baseline="0">
                <a:solidFill>
                  <a:schemeClr val="tx2"/>
                </a:solidFill>
                <a:latin typeface="+mj-lt"/>
                <a:cs typeface="Arial" panose="020B0604020202020204" pitchFamily="34" charset="0"/>
              </a:defRPr>
            </a:lvl1pPr>
          </a:lstStyle>
          <a:p>
            <a:r>
              <a:rPr lang="en-US" dirty="0" smtClean="0"/>
              <a:t>28pt Arial Headline</a:t>
            </a:r>
            <a:endParaRPr lang="en-US" dirty="0"/>
          </a:p>
        </p:txBody>
      </p:sp>
    </p:spTree>
    <p:extLst>
      <p:ext uri="{BB962C8B-B14F-4D97-AF65-F5344CB8AC3E}">
        <p14:creationId xmlns:p14="http://schemas.microsoft.com/office/powerpoint/2010/main" val="36382072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ext and Bottom Half Image">
    <p:spTree>
      <p:nvGrpSpPr>
        <p:cNvPr id="1" name=""/>
        <p:cNvGrpSpPr/>
        <p:nvPr/>
      </p:nvGrpSpPr>
      <p:grpSpPr>
        <a:xfrm>
          <a:off x="0" y="0"/>
          <a:ext cx="0" cy="0"/>
          <a:chOff x="0" y="0"/>
          <a:chExt cx="0" cy="0"/>
        </a:xfrm>
      </p:grpSpPr>
      <p:sp>
        <p:nvSpPr>
          <p:cNvPr id="9" name="Picture Placeholder 8"/>
          <p:cNvSpPr>
            <a:spLocks noGrp="1"/>
          </p:cNvSpPr>
          <p:nvPr>
            <p:ph type="pic" sz="quarter" idx="13" hasCustomPrompt="1"/>
          </p:nvPr>
        </p:nvSpPr>
        <p:spPr>
          <a:xfrm>
            <a:off x="0" y="2574131"/>
            <a:ext cx="9144000" cy="2194719"/>
          </a:xfrm>
          <a:solidFill>
            <a:schemeClr val="bg2">
              <a:lumMod val="60000"/>
              <a:lumOff val="40000"/>
            </a:schemeClr>
          </a:solidFill>
        </p:spPr>
        <p:txBody>
          <a:bodyPr/>
          <a:lstStyle>
            <a:lvl1pPr marL="0" marR="0" indent="0" algn="l" defTabSz="457200" rtl="0" eaLnBrk="1" fontAlgn="auto" latinLnBrk="0" hangingPunct="1">
              <a:lnSpc>
                <a:spcPct val="100000"/>
              </a:lnSpc>
              <a:spcBef>
                <a:spcPts val="1200"/>
              </a:spcBef>
              <a:spcAft>
                <a:spcPts val="0"/>
              </a:spcAft>
              <a:buClrTx/>
              <a:buSzTx/>
              <a:buFont typeface="Wingdings" panose="05000000000000000000" pitchFamily="2" charset="2"/>
              <a:buNone/>
              <a:tabLst/>
              <a:defRPr baseline="0"/>
            </a:lvl1pPr>
          </a:lstStyle>
          <a:p>
            <a:r>
              <a:rPr lang="en-US" dirty="0" smtClean="0"/>
              <a:t>Insert photo here. Drag picture to placeholder or click icon to add.</a:t>
            </a:r>
          </a:p>
        </p:txBody>
      </p:sp>
      <p:sp>
        <p:nvSpPr>
          <p:cNvPr id="6" name="Slide Number Placeholder 5"/>
          <p:cNvSpPr>
            <a:spLocks noGrp="1"/>
          </p:cNvSpPr>
          <p:nvPr>
            <p:ph type="sldNum" sz="quarter" idx="12"/>
          </p:nvPr>
        </p:nvSpPr>
        <p:spPr>
          <a:xfrm>
            <a:off x="6872352" y="4824387"/>
            <a:ext cx="2133600" cy="273844"/>
          </a:xfrm>
        </p:spPr>
        <p:txBody>
          <a:bodyPr/>
          <a:lstStyle/>
          <a:p>
            <a:fld id="{EE2556C5-CE8C-6547-B838-EA80C61A4AF7}" type="slidenum">
              <a:rPr lang="en-US" smtClean="0"/>
              <a:pPr/>
              <a:t>‹#›</a:t>
            </a:fld>
            <a:endParaRPr lang="en-US" dirty="0"/>
          </a:p>
        </p:txBody>
      </p:sp>
      <p:sp>
        <p:nvSpPr>
          <p:cNvPr id="18" name="Content Placeholder 2"/>
          <p:cNvSpPr>
            <a:spLocks noGrp="1"/>
          </p:cNvSpPr>
          <p:nvPr>
            <p:ph sz="half" idx="1" hasCustomPrompt="1"/>
          </p:nvPr>
        </p:nvSpPr>
        <p:spPr>
          <a:xfrm>
            <a:off x="455613" y="1203325"/>
            <a:ext cx="4006851" cy="1309290"/>
          </a:xfrm>
        </p:spPr>
        <p:txBody>
          <a:bodyPr vert="horz" lIns="0" tIns="0" rIns="0" bIns="0" rtlCol="0">
            <a:noAutofit/>
          </a:bodyPr>
          <a:lstStyle>
            <a:lvl1pPr>
              <a:defRPr lang="en-US" dirty="0" smtClean="0"/>
            </a:lvl1pPr>
            <a:lvl2pPr>
              <a:defRPr lang="en-US" dirty="0" smtClean="0">
                <a:solidFill>
                  <a:schemeClr val="tx2"/>
                </a:solidFill>
              </a:defRPr>
            </a:lvl2pPr>
            <a:lvl3pPr>
              <a:defRPr lang="en-US" sz="1400" dirty="0" smtClean="0">
                <a:solidFill>
                  <a:schemeClr val="tx2"/>
                </a:solidFill>
              </a:defRPr>
            </a:lvl3pPr>
            <a:lvl4pPr>
              <a:defRPr lang="en-US" sz="1200" dirty="0" smtClean="0">
                <a:solidFill>
                  <a:schemeClr val="tx2"/>
                </a:solidFill>
              </a:defRPr>
            </a:lvl4pPr>
            <a:lvl5pPr>
              <a:defRPr lang="en-US" sz="1200" dirty="0">
                <a:solidFill>
                  <a:schemeClr val="tx2"/>
                </a:solidFill>
              </a:defRPr>
            </a:lvl5pPr>
          </a:lstStyle>
          <a:p>
            <a:pPr marR="0" lvl="0" fontAlgn="auto">
              <a:lnSpc>
                <a:spcPct val="100000"/>
              </a:lnSpc>
              <a:buClrTx/>
              <a:buSzTx/>
              <a:tabLst/>
            </a:pPr>
            <a:r>
              <a:rPr lang="en-US" dirty="0" smtClean="0"/>
              <a:t>18pt Arial body text</a:t>
            </a:r>
          </a:p>
          <a:p>
            <a:pPr marR="0" lvl="1" fontAlgn="auto">
              <a:lnSpc>
                <a:spcPct val="100000"/>
              </a:lnSpc>
              <a:spcAft>
                <a:spcPts val="0"/>
              </a:spcAft>
              <a:buClrTx/>
              <a:buSzTx/>
              <a:tabLst/>
            </a:pPr>
            <a:r>
              <a:rPr lang="en-US" dirty="0" smtClean="0"/>
              <a:t>16pt Arial bullet one</a:t>
            </a:r>
          </a:p>
          <a:p>
            <a:pPr lvl="2"/>
            <a:r>
              <a:rPr lang="en-US" dirty="0" smtClean="0"/>
              <a:t>14pt Arial third level</a:t>
            </a:r>
          </a:p>
          <a:p>
            <a:pPr lvl="3"/>
            <a:r>
              <a:rPr lang="en-US" dirty="0" smtClean="0"/>
              <a:t>12pt Arial fourth level</a:t>
            </a:r>
          </a:p>
          <a:p>
            <a:pPr lvl="4"/>
            <a:r>
              <a:rPr lang="en-US" dirty="0" smtClean="0"/>
              <a:t>12pt Arial fifth level</a:t>
            </a:r>
            <a:endParaRPr lang="en-US" dirty="0"/>
          </a:p>
        </p:txBody>
      </p:sp>
      <p:sp>
        <p:nvSpPr>
          <p:cNvPr id="19" name="Content Placeholder 2"/>
          <p:cNvSpPr>
            <a:spLocks noGrp="1"/>
          </p:cNvSpPr>
          <p:nvPr>
            <p:ph sz="half" idx="15" hasCustomPrompt="1"/>
          </p:nvPr>
        </p:nvSpPr>
        <p:spPr>
          <a:xfrm>
            <a:off x="4678363" y="1203325"/>
            <a:ext cx="4005264" cy="1309290"/>
          </a:xfrm>
        </p:spPr>
        <p:txBody>
          <a:bodyPr vert="horz" lIns="0" tIns="0" rIns="0" bIns="0" rtlCol="0">
            <a:noAutofit/>
          </a:bodyPr>
          <a:lstStyle>
            <a:lvl1pPr>
              <a:defRPr lang="en-US" dirty="0" smtClean="0"/>
            </a:lvl1pPr>
            <a:lvl2pPr>
              <a:defRPr lang="en-US" dirty="0" smtClean="0">
                <a:solidFill>
                  <a:schemeClr val="tx2"/>
                </a:solidFill>
              </a:defRPr>
            </a:lvl2pPr>
            <a:lvl3pPr>
              <a:defRPr lang="en-US" sz="1400" dirty="0" smtClean="0">
                <a:solidFill>
                  <a:schemeClr val="tx2"/>
                </a:solidFill>
              </a:defRPr>
            </a:lvl3pPr>
            <a:lvl4pPr>
              <a:defRPr lang="en-US" sz="1200" dirty="0" smtClean="0">
                <a:solidFill>
                  <a:schemeClr val="tx2"/>
                </a:solidFill>
              </a:defRPr>
            </a:lvl4pPr>
            <a:lvl5pPr>
              <a:defRPr lang="en-US" sz="1200" dirty="0">
                <a:solidFill>
                  <a:schemeClr val="tx2"/>
                </a:solidFill>
              </a:defRPr>
            </a:lvl5pPr>
          </a:lstStyle>
          <a:p>
            <a:pPr marR="0" lvl="0" fontAlgn="auto">
              <a:lnSpc>
                <a:spcPct val="100000"/>
              </a:lnSpc>
              <a:buClrTx/>
              <a:buSzTx/>
              <a:tabLst/>
            </a:pPr>
            <a:r>
              <a:rPr lang="en-US" dirty="0" smtClean="0"/>
              <a:t>18pt Arial body text</a:t>
            </a:r>
          </a:p>
          <a:p>
            <a:pPr marR="0" lvl="1" fontAlgn="auto">
              <a:lnSpc>
                <a:spcPct val="100000"/>
              </a:lnSpc>
              <a:spcAft>
                <a:spcPts val="0"/>
              </a:spcAft>
              <a:buClrTx/>
              <a:buSzTx/>
              <a:tabLst/>
            </a:pPr>
            <a:r>
              <a:rPr lang="en-US" dirty="0" smtClean="0"/>
              <a:t>16pt Arial bullet one</a:t>
            </a:r>
          </a:p>
          <a:p>
            <a:pPr lvl="2"/>
            <a:r>
              <a:rPr lang="en-US" dirty="0" smtClean="0"/>
              <a:t>14pt Arial third level</a:t>
            </a:r>
          </a:p>
          <a:p>
            <a:pPr lvl="3"/>
            <a:r>
              <a:rPr lang="en-US" dirty="0" smtClean="0"/>
              <a:t>12pt Arial fourth level</a:t>
            </a:r>
          </a:p>
          <a:p>
            <a:pPr lvl="4"/>
            <a:r>
              <a:rPr lang="en-US" dirty="0" smtClean="0"/>
              <a:t>12pt Arial fifth level</a:t>
            </a:r>
            <a:endParaRPr lang="en-US" dirty="0"/>
          </a:p>
        </p:txBody>
      </p:sp>
      <p:sp>
        <p:nvSpPr>
          <p:cNvPr id="3" name="TextBox 2"/>
          <p:cNvSpPr txBox="1"/>
          <p:nvPr userDrawn="1"/>
        </p:nvSpPr>
        <p:spPr>
          <a:xfrm>
            <a:off x="1009487" y="4975795"/>
            <a:ext cx="184666" cy="246221"/>
          </a:xfrm>
          <a:prstGeom prst="rect">
            <a:avLst/>
          </a:prstGeom>
          <a:noFill/>
        </p:spPr>
        <p:txBody>
          <a:bodyPr wrap="none" rtlCol="0">
            <a:spAutoFit/>
          </a:bodyPr>
          <a:lstStyle/>
          <a:p>
            <a:endParaRPr lang="en-US" sz="1000" dirty="0" smtClean="0">
              <a:solidFill>
                <a:schemeClr val="tx2"/>
              </a:solidFill>
              <a:cs typeface="Arial" panose="020B0604020202020204" pitchFamily="34" charset="0"/>
            </a:endParaRPr>
          </a:p>
        </p:txBody>
      </p:sp>
      <p:sp>
        <p:nvSpPr>
          <p:cNvPr id="10" name="Title 6"/>
          <p:cNvSpPr>
            <a:spLocks noGrp="1"/>
          </p:cNvSpPr>
          <p:nvPr>
            <p:ph type="title" hasCustomPrompt="1"/>
          </p:nvPr>
        </p:nvSpPr>
        <p:spPr>
          <a:xfrm>
            <a:off x="455613" y="308848"/>
            <a:ext cx="8229600" cy="868680"/>
          </a:xfrm>
        </p:spPr>
        <p:txBody>
          <a:bodyPr/>
          <a:lstStyle>
            <a:lvl1pPr>
              <a:defRPr b="0" i="0" baseline="0">
                <a:solidFill>
                  <a:schemeClr val="tx2"/>
                </a:solidFill>
                <a:latin typeface="+mj-lt"/>
                <a:cs typeface="Arial" panose="020B0604020202020204" pitchFamily="34" charset="0"/>
              </a:defRPr>
            </a:lvl1pPr>
          </a:lstStyle>
          <a:p>
            <a:r>
              <a:rPr lang="en-US" dirty="0" smtClean="0"/>
              <a:t>28pt Arial Headline</a:t>
            </a:r>
            <a:endParaRPr lang="en-US" dirty="0"/>
          </a:p>
        </p:txBody>
      </p:sp>
    </p:spTree>
    <p:extLst>
      <p:ext uri="{BB962C8B-B14F-4D97-AF65-F5344CB8AC3E}">
        <p14:creationId xmlns:p14="http://schemas.microsoft.com/office/powerpoint/2010/main" val="23926894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a:off x="-1587" y="4759452"/>
            <a:ext cx="9144000" cy="384048"/>
          </a:xfrm>
          <a:prstGeom prst="rect">
            <a:avLst/>
          </a:prstGeom>
          <a:gradFill flip="none" rotWithShape="1">
            <a:gsLst>
              <a:gs pos="32000">
                <a:schemeClr val="tx2"/>
              </a:gs>
              <a:gs pos="95000">
                <a:srgbClr val="009FDF"/>
              </a:gs>
              <a:gs pos="78000">
                <a:srgbClr val="0071C5"/>
              </a:gs>
            </a:gsLst>
            <a:lin ang="19860000" scaled="0"/>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11" name="Picture 2" descr="\\.psf\Home\Desktop\Intel.png"/>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8239915" y="4830589"/>
            <a:ext cx="364336" cy="240131"/>
          </a:xfrm>
          <a:prstGeom prst="rect">
            <a:avLst/>
          </a:prstGeom>
          <a:noFill/>
          <a:extLst>
            <a:ext uri="{909E8E84-426E-40dd-AFC4-6F175D3DCCD1}">
              <a14:hiddenFill xmlns="" xmlns:a14="http://schemas.microsoft.com/office/drawing/2010/main">
                <a:solidFill>
                  <a:srgbClr val="FFFFFF"/>
                </a:solidFill>
              </a14:hiddenFill>
            </a:ext>
          </a:extLst>
        </p:spPr>
      </p:pic>
      <p:cxnSp>
        <p:nvCxnSpPr>
          <p:cNvPr id="12" name="Straight Connector 11"/>
          <p:cNvCxnSpPr/>
          <p:nvPr/>
        </p:nvCxnSpPr>
        <p:spPr>
          <a:xfrm>
            <a:off x="8718551" y="4824510"/>
            <a:ext cx="2381" cy="237744"/>
          </a:xfrm>
          <a:prstGeom prst="line">
            <a:avLst/>
          </a:prstGeom>
          <a:ln w="9525">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 name="Title Placeholder 1"/>
          <p:cNvSpPr>
            <a:spLocks noGrp="1"/>
          </p:cNvSpPr>
          <p:nvPr>
            <p:ph type="title"/>
          </p:nvPr>
        </p:nvSpPr>
        <p:spPr>
          <a:xfrm>
            <a:off x="455613" y="310130"/>
            <a:ext cx="8229600" cy="868680"/>
          </a:xfrm>
          <a:prstGeom prst="rect">
            <a:avLst/>
          </a:prstGeom>
        </p:spPr>
        <p:txBody>
          <a:bodyPr vert="horz" lIns="0" tIns="0" rIns="0" bIns="0" rtlCol="0" anchor="t" anchorCtr="0">
            <a:noAutofit/>
          </a:bodyPr>
          <a:lstStyle/>
          <a:p>
            <a:r>
              <a:rPr lang="en-US" dirty="0" smtClean="0"/>
              <a:t>28pt Arial Headline</a:t>
            </a:r>
            <a:endParaRPr lang="en-US" dirty="0"/>
          </a:p>
        </p:txBody>
      </p:sp>
      <p:sp>
        <p:nvSpPr>
          <p:cNvPr id="3" name="Text Placeholder 2"/>
          <p:cNvSpPr>
            <a:spLocks noGrp="1"/>
          </p:cNvSpPr>
          <p:nvPr>
            <p:ph type="body" idx="1"/>
          </p:nvPr>
        </p:nvSpPr>
        <p:spPr>
          <a:xfrm>
            <a:off x="455613" y="1203325"/>
            <a:ext cx="8228012" cy="3425825"/>
          </a:xfrm>
          <a:prstGeom prst="rect">
            <a:avLst/>
          </a:prstGeom>
        </p:spPr>
        <p:txBody>
          <a:bodyPr vert="horz" lIns="0" tIns="0" rIns="0" bIns="0" rtlCol="0">
            <a:noAutofit/>
          </a:bodyPr>
          <a:lstStyle/>
          <a:p>
            <a:pPr lvl="0"/>
            <a:r>
              <a:rPr lang="en-US" dirty="0" smtClean="0"/>
              <a:t>18pt Arial body text</a:t>
            </a:r>
          </a:p>
          <a:p>
            <a:pPr lvl="1"/>
            <a:r>
              <a:rPr lang="en-US" dirty="0" smtClean="0"/>
              <a:t>16pt Arial bullet one</a:t>
            </a:r>
          </a:p>
          <a:p>
            <a:pPr lvl="2"/>
            <a:r>
              <a:rPr lang="en-US" dirty="0" smtClean="0"/>
              <a:t>16pt Arial sub-bullet</a:t>
            </a:r>
          </a:p>
          <a:p>
            <a:pPr lvl="3"/>
            <a:r>
              <a:rPr lang="en-US" dirty="0" smtClean="0"/>
              <a:t>14pt Arial fourth level</a:t>
            </a:r>
          </a:p>
          <a:p>
            <a:pPr lvl="4"/>
            <a:r>
              <a:rPr lang="en-US" dirty="0" smtClean="0"/>
              <a:t>14pt Arial fifth level</a:t>
            </a:r>
            <a:endParaRPr lang="en-US" dirty="0"/>
          </a:p>
        </p:txBody>
      </p:sp>
      <p:sp>
        <p:nvSpPr>
          <p:cNvPr id="6" name="Slide Number Placeholder 5"/>
          <p:cNvSpPr>
            <a:spLocks noGrp="1"/>
          </p:cNvSpPr>
          <p:nvPr>
            <p:ph type="sldNum" sz="quarter" idx="4"/>
          </p:nvPr>
        </p:nvSpPr>
        <p:spPr>
          <a:xfrm>
            <a:off x="6872352" y="4824387"/>
            <a:ext cx="2133600" cy="273844"/>
          </a:xfrm>
          <a:prstGeom prst="rect">
            <a:avLst/>
          </a:prstGeom>
        </p:spPr>
        <p:txBody>
          <a:bodyPr vert="horz" lIns="0" tIns="0" rIns="0" bIns="0" rtlCol="0" anchor="ctr"/>
          <a:lstStyle>
            <a:lvl1pPr algn="r">
              <a:defRPr sz="800">
                <a:solidFill>
                  <a:schemeClr val="bg1"/>
                </a:solidFill>
                <a:latin typeface="+mn-lt"/>
                <a:cs typeface="Arial" panose="020B0604020202020204" pitchFamily="34" charset="0"/>
              </a:defRPr>
            </a:lvl1pPr>
          </a:lstStyle>
          <a:p>
            <a:fld id="{EE2556C5-CE8C-6547-B838-EA80C61A4AF7}" type="slidenum">
              <a:rPr lang="en-US" smtClean="0"/>
              <a:pPr/>
              <a:t>‹#›</a:t>
            </a:fld>
            <a:endParaRPr lang="en-US" dirty="0"/>
          </a:p>
        </p:txBody>
      </p:sp>
    </p:spTree>
    <p:extLst>
      <p:ext uri="{BB962C8B-B14F-4D97-AF65-F5344CB8AC3E}">
        <p14:creationId xmlns:p14="http://schemas.microsoft.com/office/powerpoint/2010/main" val="3786227823"/>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74" r:id="rId3"/>
    <p:sldLayoutId id="2147483650" r:id="rId4"/>
    <p:sldLayoutId id="2147483684" r:id="rId5"/>
    <p:sldLayoutId id="2147483652" r:id="rId6"/>
    <p:sldLayoutId id="2147483660" r:id="rId7"/>
    <p:sldLayoutId id="2147483668" r:id="rId8"/>
    <p:sldLayoutId id="2147483669" r:id="rId9"/>
    <p:sldLayoutId id="2147483670" r:id="rId10"/>
    <p:sldLayoutId id="2147483672" r:id="rId11"/>
    <p:sldLayoutId id="2147483651" r:id="rId12"/>
    <p:sldLayoutId id="2147483677" r:id="rId13"/>
    <p:sldLayoutId id="2147483665" r:id="rId14"/>
    <p:sldLayoutId id="2147483654" r:id="rId15"/>
    <p:sldLayoutId id="2147483655" r:id="rId16"/>
    <p:sldLayoutId id="2147483676" r:id="rId17"/>
    <p:sldLayoutId id="2147483681" r:id="rId18"/>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hf hdr="0" ftr="0" dt="0"/>
  <p:txStyles>
    <p:titleStyle>
      <a:lvl1pPr algn="l" defTabSz="457200" rtl="0" eaLnBrk="1" latinLnBrk="0" hangingPunct="1">
        <a:lnSpc>
          <a:spcPct val="100000"/>
        </a:lnSpc>
        <a:spcBef>
          <a:spcPct val="0"/>
        </a:spcBef>
        <a:buNone/>
        <a:defRPr sz="2800" b="0" i="0" kern="1200" spc="0" baseline="0">
          <a:solidFill>
            <a:schemeClr val="tx2"/>
          </a:solidFill>
          <a:latin typeface="+mj-lt"/>
          <a:ea typeface="Intel Clear"/>
          <a:cs typeface="Arial" panose="020B0604020202020204" pitchFamily="34" charset="0"/>
        </a:defRPr>
      </a:lvl1pPr>
    </p:titleStyle>
    <p:bodyStyle>
      <a:lvl1pPr marL="0" indent="0" algn="l" defTabSz="457200" rtl="0" eaLnBrk="1" latinLnBrk="0" hangingPunct="1">
        <a:spcBef>
          <a:spcPts val="1200"/>
        </a:spcBef>
        <a:spcAft>
          <a:spcPts val="0"/>
        </a:spcAft>
        <a:buFont typeface="Wingdings" panose="05000000000000000000" pitchFamily="2" charset="2"/>
        <a:buNone/>
        <a:defRPr sz="1800" b="0" kern="1200">
          <a:solidFill>
            <a:srgbClr val="0071C5"/>
          </a:solidFill>
          <a:latin typeface="+mn-lt"/>
          <a:ea typeface="+mn-ea"/>
          <a:cs typeface="Arial" panose="020B0604020202020204" pitchFamily="34" charset="0"/>
        </a:defRPr>
      </a:lvl1pPr>
      <a:lvl2pPr marL="225425" indent="-225425" algn="l" defTabSz="457200" rtl="0" eaLnBrk="1" latinLnBrk="0" hangingPunct="1">
        <a:spcBef>
          <a:spcPts val="1200"/>
        </a:spcBef>
        <a:buFont typeface="Wingdings" charset="2"/>
        <a:buChar char="§"/>
        <a:defRPr sz="1600" kern="1200" baseline="0">
          <a:solidFill>
            <a:schemeClr val="tx2"/>
          </a:solidFill>
          <a:latin typeface="+mn-lt"/>
          <a:ea typeface="+mn-ea"/>
          <a:cs typeface="Arial" panose="020B0604020202020204" pitchFamily="34" charset="0"/>
        </a:defRPr>
      </a:lvl2pPr>
      <a:lvl3pPr marL="571500" indent="-228600" algn="l" defTabSz="457200" rtl="0" eaLnBrk="1" latinLnBrk="0" hangingPunct="1">
        <a:spcBef>
          <a:spcPts val="800"/>
        </a:spcBef>
        <a:buFont typeface="Intel Clear" panose="020B0604020203020204" pitchFamily="34" charset="0"/>
        <a:buChar char="–"/>
        <a:defRPr sz="1600" kern="1200">
          <a:solidFill>
            <a:schemeClr val="tx2"/>
          </a:solidFill>
          <a:latin typeface="+mn-lt"/>
          <a:ea typeface="+mn-ea"/>
          <a:cs typeface="Arial" panose="020B0604020202020204" pitchFamily="34" charset="0"/>
        </a:defRPr>
      </a:lvl3pPr>
      <a:lvl4pPr marL="969963" indent="-228600" algn="l" defTabSz="457200" rtl="0" eaLnBrk="1" latinLnBrk="0" hangingPunct="1">
        <a:spcBef>
          <a:spcPct val="20000"/>
        </a:spcBef>
        <a:buFont typeface="Arial"/>
        <a:buChar char="–"/>
        <a:defRPr sz="1400" kern="1200">
          <a:solidFill>
            <a:schemeClr val="tx2"/>
          </a:solidFill>
          <a:latin typeface="+mn-lt"/>
          <a:ea typeface="+mn-ea"/>
          <a:cs typeface="Arial" panose="020B0604020202020204" pitchFamily="34" charset="0"/>
        </a:defRPr>
      </a:lvl4pPr>
      <a:lvl5pPr marL="1319213" indent="-228600" algn="l" defTabSz="457200" rtl="0" eaLnBrk="1" latinLnBrk="0" hangingPunct="1">
        <a:spcBef>
          <a:spcPct val="20000"/>
        </a:spcBef>
        <a:buFont typeface="Intel Clear" panose="020B0604020203020204" pitchFamily="34" charset="0"/>
        <a:buChar char="–"/>
        <a:defRPr sz="1400" kern="1200">
          <a:solidFill>
            <a:schemeClr val="tx2"/>
          </a:solidFill>
          <a:latin typeface="+mn-lt"/>
          <a:ea typeface="+mn-ea"/>
          <a:cs typeface="Arial" panose="020B0604020202020204" pitchFamily="34" charset="0"/>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6.xml"/><Relationship Id="rId1" Type="http://schemas.openxmlformats.org/officeDocument/2006/relationships/vmlDrawing" Target="../drawings/vmlDrawing1.vml"/><Relationship Id="rId6" Type="http://schemas.openxmlformats.org/officeDocument/2006/relationships/image" Target="../media/image7.emf"/><Relationship Id="rId5" Type="http://schemas.openxmlformats.org/officeDocument/2006/relationships/oleObject" Target="../embeddings/oleObject2.bin"/><Relationship Id="rId4" Type="http://schemas.openxmlformats.org/officeDocument/2006/relationships/image" Target="../media/image6.emf"/></Relationships>
</file>

<file path=ppt/slides/_rels/slide6.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Layout" Target="../slideLayouts/slideLayout4.xml"/><Relationship Id="rId1" Type="http://schemas.openxmlformats.org/officeDocument/2006/relationships/vmlDrawing" Target="../drawings/vmlDrawing2.vml"/><Relationship Id="rId4" Type="http://schemas.openxmlformats.org/officeDocument/2006/relationships/image" Target="../media/image11.emf"/></Relationships>
</file>

<file path=ppt/slides/slide1.xml><?xml version="1.0" encoding="utf-8"?>
<p:sld xmlns:a="http://schemas.openxmlformats.org/drawingml/2006/main" xmlns:r="http://schemas.openxmlformats.org/officeDocument/2006/relationships" xmlns:p="http://schemas.openxmlformats.org/presentationml/2006/main">
  <p:cSld>
    <p:bg>
      <p:bgPr>
        <a:gradFill flip="none" rotWithShape="1">
          <a:gsLst>
            <a:gs pos="32000">
              <a:schemeClr val="tx2"/>
            </a:gs>
            <a:gs pos="95000">
              <a:srgbClr val="009FDF"/>
            </a:gs>
            <a:gs pos="78000">
              <a:srgbClr val="0071C5"/>
            </a:gs>
          </a:gsLst>
          <a:lin ang="19860000" scaled="0"/>
          <a:tileRect/>
        </a:gra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444687" y="2664569"/>
            <a:ext cx="8212886" cy="1102519"/>
          </a:xfrm>
        </p:spPr>
        <p:txBody>
          <a:bodyPr/>
          <a:lstStyle/>
          <a:p>
            <a:r>
              <a:rPr lang="en-US" sz="4400" dirty="0" err="1" smtClean="0"/>
              <a:t>JCTVC-AA0035</a:t>
            </a:r>
            <a:r>
              <a:rPr lang="en-US" sz="4400" dirty="0" smtClean="0"/>
              <a:t>:</a:t>
            </a:r>
            <a:r>
              <a:rPr lang="en-US" sz="4400" dirty="0" smtClean="0">
                <a:solidFill>
                  <a:schemeClr val="bg1">
                    <a:alpha val="90000"/>
                  </a:schemeClr>
                </a:solidFill>
              </a:rPr>
              <a:t/>
            </a:r>
            <a:br>
              <a:rPr lang="en-US" sz="4400" dirty="0" smtClean="0">
                <a:solidFill>
                  <a:schemeClr val="bg1">
                    <a:alpha val="90000"/>
                  </a:schemeClr>
                </a:solidFill>
              </a:rPr>
            </a:br>
            <a:r>
              <a:rPr lang="en-CA" sz="3600" b="1" dirty="0"/>
              <a:t>Omnidirectional projection indication</a:t>
            </a:r>
            <a:r>
              <a:rPr lang="en-CA" sz="3600" dirty="0"/>
              <a:t> </a:t>
            </a:r>
            <a:r>
              <a:rPr lang="en-CA" sz="3600" b="1" dirty="0" err="1"/>
              <a:t>SEI</a:t>
            </a:r>
            <a:r>
              <a:rPr lang="en-CA" sz="3600" b="1" dirty="0"/>
              <a:t> message </a:t>
            </a:r>
            <a:r>
              <a:rPr lang="en-CA" sz="3600" b="1" dirty="0" err="1"/>
              <a:t>geometry_type</a:t>
            </a:r>
            <a:r>
              <a:rPr lang="en-CA" sz="3600" b="1" dirty="0"/>
              <a:t> and </a:t>
            </a:r>
            <a:r>
              <a:rPr lang="en-CA" sz="3600" b="1" dirty="0" err="1"/>
              <a:t>projection_type</a:t>
            </a:r>
            <a:r>
              <a:rPr lang="en-CA" sz="3600" b="1" dirty="0"/>
              <a:t> changes</a:t>
            </a:r>
            <a:endParaRPr lang="en-US" sz="3600" dirty="0">
              <a:solidFill>
                <a:schemeClr val="bg1">
                  <a:alpha val="90000"/>
                </a:schemeClr>
              </a:solidFill>
            </a:endParaRPr>
          </a:p>
        </p:txBody>
      </p:sp>
      <p:sp>
        <p:nvSpPr>
          <p:cNvPr id="3" name="Subtitle 2"/>
          <p:cNvSpPr>
            <a:spLocks noGrp="1"/>
          </p:cNvSpPr>
          <p:nvPr>
            <p:ph type="subTitle" idx="1"/>
          </p:nvPr>
        </p:nvSpPr>
        <p:spPr>
          <a:xfrm>
            <a:off x="444687" y="4144280"/>
            <a:ext cx="6330212" cy="925360"/>
          </a:xfrm>
        </p:spPr>
        <p:txBody>
          <a:bodyPr/>
          <a:lstStyle/>
          <a:p>
            <a:r>
              <a:rPr lang="en-US" b="0" dirty="0" smtClean="0"/>
              <a:t>Jill Boyc</a:t>
            </a:r>
            <a:r>
              <a:rPr lang="en-US" dirty="0" smtClean="0"/>
              <a:t>e</a:t>
            </a:r>
            <a:endParaRPr lang="en-US" b="0" dirty="0"/>
          </a:p>
        </p:txBody>
      </p:sp>
    </p:spTree>
    <p:extLst>
      <p:ext uri="{BB962C8B-B14F-4D97-AF65-F5344CB8AC3E}">
        <p14:creationId xmlns:p14="http://schemas.microsoft.com/office/powerpoint/2010/main" val="23100960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EE2556C5-CE8C-6547-B838-EA80C61A4AF7}" type="slidenum">
              <a:rPr lang="en-US" smtClean="0"/>
              <a:pPr/>
              <a:t>10</a:t>
            </a:fld>
            <a:endParaRPr lang="en-US" dirty="0"/>
          </a:p>
        </p:txBody>
      </p:sp>
      <p:sp>
        <p:nvSpPr>
          <p:cNvPr id="3" name="Title 2"/>
          <p:cNvSpPr>
            <a:spLocks noGrp="1"/>
          </p:cNvSpPr>
          <p:nvPr>
            <p:ph type="title"/>
          </p:nvPr>
        </p:nvSpPr>
        <p:spPr/>
        <p:txBody>
          <a:bodyPr/>
          <a:lstStyle/>
          <a:p>
            <a:r>
              <a:rPr lang="en-US" dirty="0" smtClean="0"/>
              <a:t>Region with yaw, pitch offset (from </a:t>
            </a:r>
            <a:r>
              <a:rPr lang="en-US" dirty="0" err="1" smtClean="0"/>
              <a:t>JCTVC-Z1005</a:t>
            </a:r>
            <a:r>
              <a:rPr lang="en-US" dirty="0" smtClean="0"/>
              <a:t>)</a:t>
            </a:r>
            <a:endParaRPr lang="en-US" dirty="0"/>
          </a:p>
        </p:txBody>
      </p:sp>
      <p:pic>
        <p:nvPicPr>
          <p:cNvPr id="19458" name="Picture 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21186" y="1350655"/>
            <a:ext cx="3408766" cy="31093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2337693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EE2556C5-CE8C-6547-B838-EA80C61A4AF7}" type="slidenum">
              <a:rPr lang="en-US" smtClean="0"/>
              <a:pPr/>
              <a:t>11</a:t>
            </a:fld>
            <a:endParaRPr lang="en-US" dirty="0"/>
          </a:p>
        </p:txBody>
      </p:sp>
      <p:sp>
        <p:nvSpPr>
          <p:cNvPr id="3" name="Title 2"/>
          <p:cNvSpPr>
            <a:spLocks noGrp="1"/>
          </p:cNvSpPr>
          <p:nvPr>
            <p:ph type="title"/>
          </p:nvPr>
        </p:nvSpPr>
        <p:spPr/>
        <p:txBody>
          <a:bodyPr/>
          <a:lstStyle/>
          <a:p>
            <a:r>
              <a:rPr lang="en-US" dirty="0" smtClean="0"/>
              <a:t>Camera indication using rectilinear projection</a:t>
            </a:r>
            <a:endParaRPr lang="en-US" dirty="0"/>
          </a:p>
        </p:txBody>
      </p:sp>
      <p:sp>
        <p:nvSpPr>
          <p:cNvPr id="4" name="Content Placeholder 3"/>
          <p:cNvSpPr>
            <a:spLocks noGrp="1"/>
          </p:cNvSpPr>
          <p:nvPr>
            <p:ph sz="quarter" idx="13"/>
          </p:nvPr>
        </p:nvSpPr>
        <p:spPr>
          <a:xfrm>
            <a:off x="568347" y="1084327"/>
            <a:ext cx="8228012" cy="3425825"/>
          </a:xfrm>
        </p:spPr>
        <p:txBody>
          <a:bodyPr/>
          <a:lstStyle/>
          <a:p>
            <a:pPr marL="285750" indent="-285750">
              <a:buFont typeface="Arial" panose="020B0604020202020204" pitchFamily="34" charset="0"/>
              <a:buChar char="•"/>
            </a:pPr>
            <a:r>
              <a:rPr lang="en-US" dirty="0" smtClean="0"/>
              <a:t>During initial discussion of the original contribution, it was suggested that signaling of (yaw, pitch, roll) center and (yaw, pitch) range values for rectilinear projection could also be used to describe the angular orientation of a “normal” </a:t>
            </a:r>
            <a:r>
              <a:rPr lang="en-US" dirty="0" err="1" smtClean="0"/>
              <a:t>2D</a:t>
            </a:r>
            <a:r>
              <a:rPr lang="en-US" dirty="0" smtClean="0"/>
              <a:t> camera</a:t>
            </a:r>
          </a:p>
        </p:txBody>
      </p:sp>
      <p:sp>
        <p:nvSpPr>
          <p:cNvPr id="5" name="AutoShape 2" descr="Image result for gopro 6 camera rig"/>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8" name="Picture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116101" y="2235896"/>
            <a:ext cx="4546650" cy="2419051"/>
          </a:xfrm>
          <a:prstGeom prst="rect">
            <a:avLst/>
          </a:prstGeom>
        </p:spPr>
      </p:pic>
      <p:sp>
        <p:nvSpPr>
          <p:cNvPr id="9" name="Content Placeholder 3"/>
          <p:cNvSpPr txBox="1">
            <a:spLocks/>
          </p:cNvSpPr>
          <p:nvPr/>
        </p:nvSpPr>
        <p:spPr>
          <a:xfrm>
            <a:off x="568347" y="2455102"/>
            <a:ext cx="5233771" cy="3900270"/>
          </a:xfrm>
          <a:prstGeom prst="rect">
            <a:avLst/>
          </a:prstGeom>
        </p:spPr>
        <p:txBody>
          <a:bodyPr vert="horz" lIns="0" tIns="0" rIns="0" bIns="0" rtlCol="0">
            <a:noAutofit/>
          </a:bodyPr>
          <a:lstStyle>
            <a:lvl1pPr marL="0" indent="0" algn="l" defTabSz="457200" rtl="0" eaLnBrk="1" latinLnBrk="0" hangingPunct="1">
              <a:spcBef>
                <a:spcPts val="1200"/>
              </a:spcBef>
              <a:spcAft>
                <a:spcPts val="0"/>
              </a:spcAft>
              <a:buFont typeface="Wingdings" panose="05000000000000000000" pitchFamily="2" charset="2"/>
              <a:buNone/>
              <a:defRPr sz="1800" b="0" kern="1200">
                <a:solidFill>
                  <a:srgbClr val="0071C5"/>
                </a:solidFill>
                <a:latin typeface="+mn-lt"/>
                <a:ea typeface="+mn-ea"/>
                <a:cs typeface="Arial" panose="020B0604020202020204" pitchFamily="34" charset="0"/>
              </a:defRPr>
            </a:lvl1pPr>
            <a:lvl2pPr marL="225425" indent="-225425" algn="l" defTabSz="457200" rtl="0" eaLnBrk="1" latinLnBrk="0" hangingPunct="1">
              <a:spcBef>
                <a:spcPts val="1200"/>
              </a:spcBef>
              <a:buFont typeface="Wingdings" charset="2"/>
              <a:buChar char="§"/>
              <a:defRPr sz="1800" kern="1200" baseline="0">
                <a:solidFill>
                  <a:schemeClr val="tx2"/>
                </a:solidFill>
                <a:latin typeface="+mn-lt"/>
                <a:ea typeface="+mn-ea"/>
                <a:cs typeface="Arial" panose="020B0604020202020204" pitchFamily="34" charset="0"/>
              </a:defRPr>
            </a:lvl2pPr>
            <a:lvl3pPr marL="571500" indent="-228600" algn="l" defTabSz="457200" rtl="0" eaLnBrk="1" latinLnBrk="0" hangingPunct="1">
              <a:spcBef>
                <a:spcPts val="800"/>
              </a:spcBef>
              <a:buFont typeface="Intel Clear" panose="020B0604020203020204" pitchFamily="34" charset="0"/>
              <a:buChar char="–"/>
              <a:defRPr sz="1600" kern="1200">
                <a:solidFill>
                  <a:schemeClr val="tx2"/>
                </a:solidFill>
                <a:latin typeface="+mn-lt"/>
                <a:ea typeface="+mn-ea"/>
                <a:cs typeface="Arial" panose="020B0604020202020204" pitchFamily="34" charset="0"/>
              </a:defRPr>
            </a:lvl3pPr>
            <a:lvl4pPr marL="969963" indent="-228600" algn="l" defTabSz="457200" rtl="0" eaLnBrk="1" latinLnBrk="0" hangingPunct="1">
              <a:spcBef>
                <a:spcPct val="20000"/>
              </a:spcBef>
              <a:buFont typeface="Arial"/>
              <a:buChar char="–"/>
              <a:defRPr sz="1400" kern="1200">
                <a:solidFill>
                  <a:schemeClr val="tx2"/>
                </a:solidFill>
                <a:latin typeface="+mn-lt"/>
                <a:ea typeface="+mn-ea"/>
                <a:cs typeface="Arial" panose="020B0604020202020204" pitchFamily="34" charset="0"/>
              </a:defRPr>
            </a:lvl4pPr>
            <a:lvl5pPr marL="1319213" indent="-228600" algn="l" defTabSz="457200" rtl="0" eaLnBrk="1" latinLnBrk="0" hangingPunct="1">
              <a:spcBef>
                <a:spcPct val="20000"/>
              </a:spcBef>
              <a:buFont typeface="Intel Clear" panose="020B0604020203020204" pitchFamily="34" charset="0"/>
              <a:buChar char="–"/>
              <a:defRPr sz="1200" kern="1200">
                <a:solidFill>
                  <a:schemeClr val="tx2"/>
                </a:solidFill>
                <a:latin typeface="+mn-lt"/>
                <a:ea typeface="+mn-ea"/>
                <a:cs typeface="Arial" panose="020B0604020202020204" pitchFamily="34" charset="0"/>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285750" indent="-285750">
              <a:buFont typeface="Arial" panose="020B0604020202020204" pitchFamily="34" charset="0"/>
              <a:buChar char="•"/>
            </a:pPr>
            <a:r>
              <a:rPr lang="en-US" dirty="0"/>
              <a:t>For multi-camera omnidirectional capture using a camera rig with multiple outward facing cameras, the video captured from each camera could contain an omnidirectional projection indication </a:t>
            </a:r>
            <a:r>
              <a:rPr lang="en-US" dirty="0" err="1"/>
              <a:t>SEI</a:t>
            </a:r>
            <a:r>
              <a:rPr lang="en-US" dirty="0"/>
              <a:t> message with parameters describing the angular orientation and angular range of that camera</a:t>
            </a:r>
            <a:endParaRPr lang="en-US" dirty="0"/>
          </a:p>
        </p:txBody>
      </p:sp>
    </p:spTree>
    <p:extLst>
      <p:ext uri="{BB962C8B-B14F-4D97-AF65-F5344CB8AC3E}">
        <p14:creationId xmlns:p14="http://schemas.microsoft.com/office/powerpoint/2010/main" val="19217317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EE2556C5-CE8C-6547-B838-EA80C61A4AF7}" type="slidenum">
              <a:rPr lang="en-US" smtClean="0"/>
              <a:pPr/>
              <a:t>12</a:t>
            </a:fld>
            <a:endParaRPr lang="en-US" dirty="0"/>
          </a:p>
        </p:txBody>
      </p:sp>
      <p:sp>
        <p:nvSpPr>
          <p:cNvPr id="3" name="Title 2"/>
          <p:cNvSpPr>
            <a:spLocks noGrp="1"/>
          </p:cNvSpPr>
          <p:nvPr>
            <p:ph type="title"/>
          </p:nvPr>
        </p:nvSpPr>
        <p:spPr/>
        <p:txBody>
          <a:bodyPr/>
          <a:lstStyle/>
          <a:p>
            <a:r>
              <a:rPr lang="en-US" dirty="0" smtClean="0"/>
              <a:t>Summary of syntax for proposed features</a:t>
            </a:r>
            <a:endParaRPr lang="en-US" dirty="0"/>
          </a:p>
        </p:txBody>
      </p:sp>
      <p:graphicFrame>
        <p:nvGraphicFramePr>
          <p:cNvPr id="5" name="Content Placeholder 4"/>
          <p:cNvGraphicFramePr>
            <a:graphicFrameLocks noGrp="1"/>
          </p:cNvGraphicFramePr>
          <p:nvPr>
            <p:ph sz="quarter" idx="13"/>
            <p:extLst>
              <p:ext uri="{D42A27DB-BD31-4B8C-83A1-F6EECF244321}">
                <p14:modId xmlns:p14="http://schemas.microsoft.com/office/powerpoint/2010/main" val="74898879"/>
              </p:ext>
            </p:extLst>
          </p:nvPr>
        </p:nvGraphicFramePr>
        <p:xfrm>
          <a:off x="607325" y="1344303"/>
          <a:ext cx="7397088" cy="2581002"/>
        </p:xfrm>
        <a:graphic>
          <a:graphicData uri="http://schemas.openxmlformats.org/drawingml/2006/table">
            <a:tbl>
              <a:tblPr firstRow="1" firstCol="1" bandRow="1"/>
              <a:tblGrid>
                <a:gridCol w="1295875"/>
                <a:gridCol w="1583056"/>
                <a:gridCol w="1407425"/>
                <a:gridCol w="3110732"/>
              </a:tblGrid>
              <a:tr h="234637">
                <a:tc>
                  <a:txBody>
                    <a:bodyPr/>
                    <a:lstStyle/>
                    <a:p>
                      <a:pPr marL="0" marR="0" hangingPunct="0">
                        <a:spcBef>
                          <a:spcPts val="680"/>
                        </a:spcBef>
                        <a:spcAft>
                          <a:spcPts val="0"/>
                        </a:spcAft>
                        <a:tabLst>
                          <a:tab pos="228600" algn="l"/>
                          <a:tab pos="457200" algn="l"/>
                          <a:tab pos="685800" algn="l"/>
                          <a:tab pos="914400" algn="l"/>
                        </a:tabLst>
                      </a:pPr>
                      <a:r>
                        <a:rPr lang="en-US" sz="1400" b="1" dirty="0" err="1">
                          <a:effectLst/>
                          <a:latin typeface="Times New Roman" panose="02020603050405020304" pitchFamily="18" charset="0"/>
                          <a:ea typeface="Times New Roman" panose="02020603050405020304" pitchFamily="18" charset="0"/>
                        </a:rPr>
                        <a:t>geometry_type</a:t>
                      </a:r>
                      <a:endParaRPr lang="en-US" sz="1400" dirty="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hangingPunct="0">
                        <a:spcBef>
                          <a:spcPts val="680"/>
                        </a:spcBef>
                        <a:spcAft>
                          <a:spcPts val="0"/>
                        </a:spcAft>
                        <a:tabLst>
                          <a:tab pos="228600" algn="l"/>
                          <a:tab pos="457200" algn="l"/>
                          <a:tab pos="685800" algn="l"/>
                          <a:tab pos="914400" algn="l"/>
                        </a:tabLst>
                      </a:pPr>
                      <a:r>
                        <a:rPr lang="en-US" sz="1400" b="1">
                          <a:effectLst/>
                          <a:latin typeface="Times New Roman" panose="02020603050405020304" pitchFamily="18" charset="0"/>
                          <a:ea typeface="Times New Roman" panose="02020603050405020304" pitchFamily="18" charset="0"/>
                        </a:rPr>
                        <a:t>sub_geometry_flag</a:t>
                      </a:r>
                      <a:endParaRPr lang="en-US" sz="140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hangingPunct="0">
                        <a:spcBef>
                          <a:spcPts val="680"/>
                        </a:spcBef>
                        <a:spcAft>
                          <a:spcPts val="0"/>
                        </a:spcAft>
                        <a:tabLst>
                          <a:tab pos="228600" algn="l"/>
                          <a:tab pos="457200" algn="l"/>
                          <a:tab pos="685800" algn="l"/>
                          <a:tab pos="914400" algn="l"/>
                        </a:tabLst>
                      </a:pPr>
                      <a:r>
                        <a:rPr lang="en-US" sz="1400" b="1">
                          <a:effectLst/>
                          <a:latin typeface="Times New Roman" panose="02020603050405020304" pitchFamily="18" charset="0"/>
                          <a:ea typeface="Times New Roman" panose="02020603050405020304" pitchFamily="18" charset="0"/>
                        </a:rPr>
                        <a:t>projection_type</a:t>
                      </a:r>
                      <a:endParaRPr lang="en-US" sz="140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hangingPunct="0">
                        <a:spcBef>
                          <a:spcPts val="680"/>
                        </a:spcBef>
                        <a:spcAft>
                          <a:spcPts val="0"/>
                        </a:spcAft>
                        <a:tabLst>
                          <a:tab pos="228600" algn="l"/>
                          <a:tab pos="457200" algn="l"/>
                          <a:tab pos="685800" algn="l"/>
                          <a:tab pos="914400" algn="l"/>
                        </a:tabLst>
                      </a:pPr>
                      <a:r>
                        <a:rPr lang="en-US" sz="1400" b="1">
                          <a:effectLst/>
                          <a:latin typeface="Times New Roman" panose="02020603050405020304" pitchFamily="18" charset="0"/>
                          <a:ea typeface="Times New Roman" panose="02020603050405020304" pitchFamily="18" charset="0"/>
                        </a:rPr>
                        <a:t>description</a:t>
                      </a:r>
                      <a:endParaRPr lang="en-US" sz="140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69273">
                <a:tc>
                  <a:txBody>
                    <a:bodyPr/>
                    <a:lstStyle/>
                    <a:p>
                      <a:pPr marL="0" marR="0" hangingPunct="0">
                        <a:spcBef>
                          <a:spcPts val="680"/>
                        </a:spcBef>
                        <a:spcAft>
                          <a:spcPts val="0"/>
                        </a:spcAft>
                        <a:tabLst>
                          <a:tab pos="228600" algn="l"/>
                          <a:tab pos="457200" algn="l"/>
                          <a:tab pos="685800" algn="l"/>
                          <a:tab pos="914400" algn="l"/>
                        </a:tabLst>
                      </a:pPr>
                      <a:r>
                        <a:rPr lang="en-US" sz="1400">
                          <a:effectLst/>
                          <a:latin typeface="Times New Roman" panose="02020603050405020304" pitchFamily="18" charset="0"/>
                          <a:ea typeface="Times New Roman" panose="02020603050405020304" pitchFamily="18" charset="0"/>
                        </a:rPr>
                        <a:t>0 (sphere)</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hangingPunct="0">
                        <a:spcBef>
                          <a:spcPts val="680"/>
                        </a:spcBef>
                        <a:spcAft>
                          <a:spcPts val="0"/>
                        </a:spcAft>
                        <a:tabLst>
                          <a:tab pos="228600" algn="l"/>
                          <a:tab pos="457200" algn="l"/>
                          <a:tab pos="685800" algn="l"/>
                          <a:tab pos="914400" algn="l"/>
                        </a:tabLst>
                      </a:pPr>
                      <a:r>
                        <a:rPr lang="en-US" sz="1400">
                          <a:effectLst/>
                          <a:latin typeface="Times New Roman" panose="02020603050405020304" pitchFamily="18" charset="0"/>
                          <a:ea typeface="Times New Roman" panose="02020603050405020304" pitchFamily="18" charset="0"/>
                        </a:rPr>
                        <a:t>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hangingPunct="0">
                        <a:spcBef>
                          <a:spcPts val="680"/>
                        </a:spcBef>
                        <a:spcAft>
                          <a:spcPts val="0"/>
                        </a:spcAft>
                        <a:tabLst>
                          <a:tab pos="228600" algn="l"/>
                          <a:tab pos="457200" algn="l"/>
                          <a:tab pos="685800" algn="l"/>
                          <a:tab pos="914400" algn="l"/>
                        </a:tabLst>
                      </a:pPr>
                      <a:r>
                        <a:rPr lang="en-US" sz="1400">
                          <a:effectLst/>
                          <a:latin typeface="Times New Roman" panose="02020603050405020304" pitchFamily="18" charset="0"/>
                          <a:ea typeface="Times New Roman" panose="02020603050405020304" pitchFamily="18" charset="0"/>
                        </a:rPr>
                        <a:t>0 (ERP)</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hangingPunct="0">
                        <a:spcBef>
                          <a:spcPts val="680"/>
                        </a:spcBef>
                        <a:spcAft>
                          <a:spcPts val="0"/>
                        </a:spcAft>
                        <a:tabLst>
                          <a:tab pos="228600" algn="l"/>
                          <a:tab pos="457200" algn="l"/>
                          <a:tab pos="685800" algn="l"/>
                          <a:tab pos="914400" algn="l"/>
                        </a:tabLst>
                      </a:pPr>
                      <a:r>
                        <a:rPr lang="en-US" sz="1400" dirty="0" err="1">
                          <a:effectLst/>
                          <a:latin typeface="Times New Roman" panose="02020603050405020304" pitchFamily="18" charset="0"/>
                          <a:ea typeface="Times New Roman" panose="02020603050405020304" pitchFamily="18" charset="0"/>
                        </a:rPr>
                        <a:t>ERP</a:t>
                      </a:r>
                      <a:r>
                        <a:rPr lang="en-US" sz="1400" dirty="0">
                          <a:effectLst/>
                          <a:latin typeface="Times New Roman" panose="02020603050405020304" pitchFamily="18" charset="0"/>
                          <a:ea typeface="Times New Roman" panose="02020603050405020304" pitchFamily="18" charset="0"/>
                        </a:rPr>
                        <a:t> content, </a:t>
                      </a:r>
                      <a:r>
                        <a:rPr lang="en-US" sz="1400" dirty="0" smtClean="0">
                          <a:effectLst/>
                          <a:latin typeface="Times New Roman" panose="02020603050405020304" pitchFamily="18" charset="0"/>
                          <a:ea typeface="Times New Roman" panose="02020603050405020304" pitchFamily="18" charset="0"/>
                        </a:rPr>
                        <a:t>filling </a:t>
                      </a:r>
                      <a:r>
                        <a:rPr lang="en-US" sz="1400" dirty="0">
                          <a:effectLst/>
                          <a:latin typeface="Times New Roman" panose="02020603050405020304" pitchFamily="18" charset="0"/>
                          <a:ea typeface="Times New Roman" panose="02020603050405020304" pitchFamily="18" charset="0"/>
                        </a:rPr>
                        <a:t>the entire sphere</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69273">
                <a:tc>
                  <a:txBody>
                    <a:bodyPr/>
                    <a:lstStyle/>
                    <a:p>
                      <a:pPr marL="0" marR="0" hangingPunct="0">
                        <a:spcBef>
                          <a:spcPts val="680"/>
                        </a:spcBef>
                        <a:spcAft>
                          <a:spcPts val="0"/>
                        </a:spcAft>
                        <a:tabLst>
                          <a:tab pos="228600" algn="l"/>
                          <a:tab pos="457200" algn="l"/>
                          <a:tab pos="685800" algn="l"/>
                          <a:tab pos="914400" algn="l"/>
                        </a:tabLst>
                      </a:pPr>
                      <a:r>
                        <a:rPr lang="en-US" sz="1400">
                          <a:effectLst/>
                          <a:latin typeface="Times New Roman" panose="02020603050405020304" pitchFamily="18" charset="0"/>
                          <a:ea typeface="Times New Roman" panose="02020603050405020304" pitchFamily="18" charset="0"/>
                        </a:rPr>
                        <a:t>0 (sphere)</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hangingPunct="0">
                        <a:spcBef>
                          <a:spcPts val="680"/>
                        </a:spcBef>
                        <a:spcAft>
                          <a:spcPts val="0"/>
                        </a:spcAft>
                        <a:tabLst>
                          <a:tab pos="228600" algn="l"/>
                          <a:tab pos="457200" algn="l"/>
                          <a:tab pos="685800" algn="l"/>
                          <a:tab pos="914400" algn="l"/>
                        </a:tabLst>
                      </a:pPr>
                      <a:r>
                        <a:rPr lang="en-US" sz="1400">
                          <a:effectLst/>
                          <a:latin typeface="Times New Roman" panose="02020603050405020304" pitchFamily="18" charset="0"/>
                          <a:ea typeface="Times New Roman" panose="02020603050405020304" pitchFamily="18" charset="0"/>
                        </a:rPr>
                        <a:t>1</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hangingPunct="0">
                        <a:spcBef>
                          <a:spcPts val="680"/>
                        </a:spcBef>
                        <a:spcAft>
                          <a:spcPts val="0"/>
                        </a:spcAft>
                        <a:tabLst>
                          <a:tab pos="228600" algn="l"/>
                          <a:tab pos="457200" algn="l"/>
                          <a:tab pos="685800" algn="l"/>
                          <a:tab pos="914400" algn="l"/>
                        </a:tabLst>
                      </a:pPr>
                      <a:r>
                        <a:rPr lang="en-US" sz="1400">
                          <a:effectLst/>
                          <a:latin typeface="Times New Roman" panose="02020603050405020304" pitchFamily="18" charset="0"/>
                          <a:ea typeface="Times New Roman" panose="02020603050405020304" pitchFamily="18" charset="0"/>
                        </a:rPr>
                        <a:t>0 (ERP)</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hangingPunct="0">
                        <a:spcBef>
                          <a:spcPts val="680"/>
                        </a:spcBef>
                        <a:spcAft>
                          <a:spcPts val="0"/>
                        </a:spcAft>
                        <a:tabLst>
                          <a:tab pos="228600" algn="l"/>
                          <a:tab pos="457200" algn="l"/>
                          <a:tab pos="685800" algn="l"/>
                          <a:tab pos="914400" algn="l"/>
                        </a:tabLst>
                      </a:pPr>
                      <a:r>
                        <a:rPr lang="en-US" sz="1400" dirty="0" err="1">
                          <a:effectLst/>
                          <a:latin typeface="Times New Roman" panose="02020603050405020304" pitchFamily="18" charset="0"/>
                          <a:ea typeface="Times New Roman" panose="02020603050405020304" pitchFamily="18" charset="0"/>
                        </a:rPr>
                        <a:t>ERP</a:t>
                      </a:r>
                      <a:r>
                        <a:rPr lang="en-US" sz="1400" dirty="0">
                          <a:effectLst/>
                          <a:latin typeface="Times New Roman" panose="02020603050405020304" pitchFamily="18" charset="0"/>
                          <a:ea typeface="Times New Roman" panose="02020603050405020304" pitchFamily="18" charset="0"/>
                        </a:rPr>
                        <a:t> content, </a:t>
                      </a:r>
                      <a:r>
                        <a:rPr lang="en-US" sz="1400" dirty="0" smtClean="0">
                          <a:effectLst/>
                          <a:latin typeface="Times New Roman" panose="02020603050405020304" pitchFamily="18" charset="0"/>
                          <a:ea typeface="Times New Roman" panose="02020603050405020304" pitchFamily="18" charset="0"/>
                        </a:rPr>
                        <a:t>filling </a:t>
                      </a:r>
                      <a:r>
                        <a:rPr lang="en-US" sz="1400" dirty="0">
                          <a:effectLst/>
                          <a:latin typeface="Times New Roman" panose="02020603050405020304" pitchFamily="18" charset="0"/>
                          <a:ea typeface="Times New Roman" panose="02020603050405020304" pitchFamily="18" charset="0"/>
                        </a:rPr>
                        <a:t>a portion of the sphere</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938546">
                <a:tc>
                  <a:txBody>
                    <a:bodyPr/>
                    <a:lstStyle/>
                    <a:p>
                      <a:pPr marL="0" marR="0" hangingPunct="0">
                        <a:spcBef>
                          <a:spcPts val="680"/>
                        </a:spcBef>
                        <a:spcAft>
                          <a:spcPts val="0"/>
                        </a:spcAft>
                        <a:tabLst>
                          <a:tab pos="228600" algn="l"/>
                          <a:tab pos="457200" algn="l"/>
                          <a:tab pos="685800" algn="l"/>
                          <a:tab pos="914400" algn="l"/>
                        </a:tabLst>
                      </a:pPr>
                      <a:r>
                        <a:rPr lang="en-US" sz="1400">
                          <a:effectLst/>
                          <a:latin typeface="Times New Roman" panose="02020603050405020304" pitchFamily="18" charset="0"/>
                          <a:ea typeface="Times New Roman" panose="02020603050405020304" pitchFamily="18" charset="0"/>
                        </a:rPr>
                        <a:t>0 (sphere)</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hangingPunct="0">
                        <a:spcBef>
                          <a:spcPts val="680"/>
                        </a:spcBef>
                        <a:spcAft>
                          <a:spcPts val="0"/>
                        </a:spcAft>
                        <a:tabLst>
                          <a:tab pos="228600" algn="l"/>
                          <a:tab pos="457200" algn="l"/>
                          <a:tab pos="685800" algn="l"/>
                          <a:tab pos="914400" algn="l"/>
                        </a:tabLst>
                      </a:pPr>
                      <a:r>
                        <a:rPr lang="en-US" sz="1400">
                          <a:effectLst/>
                          <a:latin typeface="Times New Roman" panose="02020603050405020304" pitchFamily="18" charset="0"/>
                          <a:ea typeface="Times New Roman" panose="02020603050405020304" pitchFamily="18" charset="0"/>
                        </a:rPr>
                        <a:t>1</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hangingPunct="0">
                        <a:spcBef>
                          <a:spcPts val="680"/>
                        </a:spcBef>
                        <a:spcAft>
                          <a:spcPts val="0"/>
                        </a:spcAft>
                        <a:tabLst>
                          <a:tab pos="228600" algn="l"/>
                          <a:tab pos="457200" algn="l"/>
                          <a:tab pos="685800" algn="l"/>
                          <a:tab pos="914400" algn="l"/>
                        </a:tabLst>
                      </a:pPr>
                      <a:r>
                        <a:rPr lang="en-US" sz="1400">
                          <a:effectLst/>
                          <a:latin typeface="Times New Roman" panose="02020603050405020304" pitchFamily="18" charset="0"/>
                          <a:ea typeface="Times New Roman" panose="02020603050405020304" pitchFamily="18" charset="0"/>
                        </a:rPr>
                        <a:t>2 (rectilinear)</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hangingPunct="0">
                        <a:spcBef>
                          <a:spcPts val="680"/>
                        </a:spcBef>
                        <a:spcAft>
                          <a:spcPts val="0"/>
                        </a:spcAft>
                        <a:tabLst>
                          <a:tab pos="228600" algn="l"/>
                          <a:tab pos="457200" algn="l"/>
                          <a:tab pos="685800" algn="l"/>
                          <a:tab pos="914400" algn="l"/>
                        </a:tabLst>
                      </a:pPr>
                      <a:r>
                        <a:rPr lang="en-US" sz="1400" dirty="0">
                          <a:effectLst/>
                          <a:latin typeface="Times New Roman" panose="02020603050405020304" pitchFamily="18" charset="0"/>
                          <a:ea typeface="Times New Roman" panose="02020603050405020304" pitchFamily="18" charset="0"/>
                        </a:rPr>
                        <a:t>rectilinear region which had been extracted from a sphere (“viewport mode” from </a:t>
                      </a:r>
                      <a:r>
                        <a:rPr lang="en-US" sz="1400" dirty="0" err="1">
                          <a:effectLst/>
                          <a:latin typeface="Times New Roman" panose="02020603050405020304" pitchFamily="18" charset="0"/>
                          <a:ea typeface="Times New Roman" panose="02020603050405020304" pitchFamily="18" charset="0"/>
                        </a:rPr>
                        <a:t>JCTVC-Z0034</a:t>
                      </a:r>
                      <a:r>
                        <a:rPr lang="en-US" sz="1400" dirty="0" smtClean="0">
                          <a:effectLst/>
                          <a:latin typeface="Times New Roman" panose="02020603050405020304" pitchFamily="18" charset="0"/>
                          <a:ea typeface="Times New Roman" panose="02020603050405020304" pitchFamily="18" charset="0"/>
                        </a:rPr>
                        <a:t>),</a:t>
                      </a:r>
                      <a:r>
                        <a:rPr lang="en-US" sz="1400" baseline="0" dirty="0" smtClean="0">
                          <a:effectLst/>
                          <a:latin typeface="Times New Roman" panose="02020603050405020304" pitchFamily="18" charset="0"/>
                          <a:ea typeface="Times New Roman" panose="02020603050405020304" pitchFamily="18" charset="0"/>
                        </a:rPr>
                        <a:t> </a:t>
                      </a:r>
                      <a:r>
                        <a:rPr lang="en-US" sz="1400" dirty="0" smtClean="0">
                          <a:effectLst/>
                          <a:latin typeface="Times New Roman" panose="02020603050405020304" pitchFamily="18" charset="0"/>
                          <a:ea typeface="Times New Roman" panose="02020603050405020304" pitchFamily="18" charset="0"/>
                        </a:rPr>
                        <a:t>filling </a:t>
                      </a:r>
                      <a:r>
                        <a:rPr lang="en-US" sz="1400" dirty="0">
                          <a:effectLst/>
                          <a:latin typeface="Times New Roman" panose="02020603050405020304" pitchFamily="18" charset="0"/>
                          <a:ea typeface="Times New Roman" panose="02020603050405020304" pitchFamily="18" charset="0"/>
                        </a:rPr>
                        <a:t>a portion of the sphere</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69273">
                <a:tc>
                  <a:txBody>
                    <a:bodyPr/>
                    <a:lstStyle/>
                    <a:p>
                      <a:pPr marL="0" marR="0" hangingPunct="0">
                        <a:spcBef>
                          <a:spcPts val="680"/>
                        </a:spcBef>
                        <a:spcAft>
                          <a:spcPts val="0"/>
                        </a:spcAft>
                        <a:tabLst>
                          <a:tab pos="228600" algn="l"/>
                          <a:tab pos="457200" algn="l"/>
                          <a:tab pos="685800" algn="l"/>
                          <a:tab pos="914400" algn="l"/>
                        </a:tabLst>
                      </a:pPr>
                      <a:r>
                        <a:rPr lang="en-US" sz="1400" dirty="0">
                          <a:effectLst/>
                          <a:latin typeface="Times New Roman" panose="02020603050405020304" pitchFamily="18" charset="0"/>
                          <a:ea typeface="Times New Roman" panose="02020603050405020304" pitchFamily="18" charset="0"/>
                        </a:rPr>
                        <a:t>0 (sphere)</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hangingPunct="0">
                        <a:spcBef>
                          <a:spcPts val="680"/>
                        </a:spcBef>
                        <a:spcAft>
                          <a:spcPts val="0"/>
                        </a:spcAft>
                        <a:tabLst>
                          <a:tab pos="228600" algn="l"/>
                          <a:tab pos="457200" algn="l"/>
                          <a:tab pos="685800" algn="l"/>
                          <a:tab pos="914400" algn="l"/>
                        </a:tabLst>
                      </a:pPr>
                      <a:r>
                        <a:rPr lang="en-US" sz="1400">
                          <a:effectLst/>
                          <a:latin typeface="Times New Roman" panose="02020603050405020304" pitchFamily="18" charset="0"/>
                          <a:ea typeface="Times New Roman" panose="02020603050405020304" pitchFamily="18" charset="0"/>
                        </a:rPr>
                        <a:t>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hangingPunct="0">
                        <a:spcBef>
                          <a:spcPts val="680"/>
                        </a:spcBef>
                        <a:spcAft>
                          <a:spcPts val="0"/>
                        </a:spcAft>
                        <a:tabLst>
                          <a:tab pos="228600" algn="l"/>
                          <a:tab pos="457200" algn="l"/>
                          <a:tab pos="685800" algn="l"/>
                          <a:tab pos="914400" algn="l"/>
                        </a:tabLst>
                      </a:pPr>
                      <a:r>
                        <a:rPr lang="en-US" sz="1400">
                          <a:effectLst/>
                          <a:latin typeface="Times New Roman" panose="02020603050405020304" pitchFamily="18" charset="0"/>
                          <a:ea typeface="Times New Roman" panose="02020603050405020304" pitchFamily="18" charset="0"/>
                        </a:rPr>
                        <a:t>1 (cube map)</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hangingPunct="0">
                        <a:spcBef>
                          <a:spcPts val="680"/>
                        </a:spcBef>
                        <a:spcAft>
                          <a:spcPts val="0"/>
                        </a:spcAft>
                        <a:tabLst>
                          <a:tab pos="228600" algn="l"/>
                          <a:tab pos="457200" algn="l"/>
                          <a:tab pos="685800" algn="l"/>
                          <a:tab pos="914400" algn="l"/>
                        </a:tabLst>
                      </a:pPr>
                      <a:r>
                        <a:rPr lang="en-US" sz="1400" dirty="0">
                          <a:effectLst/>
                          <a:latin typeface="Times New Roman" panose="02020603050405020304" pitchFamily="18" charset="0"/>
                          <a:ea typeface="Times New Roman" panose="02020603050405020304" pitchFamily="18" charset="0"/>
                        </a:rPr>
                        <a:t>cube map projection content, </a:t>
                      </a:r>
                      <a:r>
                        <a:rPr lang="en-US" sz="1400" dirty="0" smtClean="0">
                          <a:effectLst/>
                          <a:latin typeface="Times New Roman" panose="02020603050405020304" pitchFamily="18" charset="0"/>
                          <a:ea typeface="Times New Roman" panose="02020603050405020304" pitchFamily="18" charset="0"/>
                        </a:rPr>
                        <a:t>filling the entire sphere</a:t>
                      </a:r>
                      <a:endParaRPr lang="en-US" sz="1400" dirty="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3406937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EE2556C5-CE8C-6547-B838-EA80C61A4AF7}" type="slidenum">
              <a:rPr lang="en-US" smtClean="0"/>
              <a:pPr/>
              <a:t>13</a:t>
            </a:fld>
            <a:endParaRPr lang="en-US" dirty="0"/>
          </a:p>
        </p:txBody>
      </p:sp>
      <p:sp>
        <p:nvSpPr>
          <p:cNvPr id="6" name="Title 5"/>
          <p:cNvSpPr>
            <a:spLocks noGrp="1"/>
          </p:cNvSpPr>
          <p:nvPr>
            <p:ph type="title"/>
          </p:nvPr>
        </p:nvSpPr>
        <p:spPr/>
        <p:txBody>
          <a:bodyPr/>
          <a:lstStyle/>
          <a:p>
            <a:r>
              <a:rPr lang="en-US" dirty="0" smtClean="0"/>
              <a:t>Conclusion</a:t>
            </a:r>
            <a:endParaRPr lang="en-US" dirty="0"/>
          </a:p>
        </p:txBody>
      </p:sp>
      <p:sp>
        <p:nvSpPr>
          <p:cNvPr id="7" name="Content Placeholder 6"/>
          <p:cNvSpPr>
            <a:spLocks noGrp="1"/>
          </p:cNvSpPr>
          <p:nvPr>
            <p:ph sz="quarter" idx="13"/>
          </p:nvPr>
        </p:nvSpPr>
        <p:spPr/>
        <p:txBody>
          <a:bodyPr/>
          <a:lstStyle/>
          <a:p>
            <a:pPr marL="285750" indent="-285750">
              <a:buFont typeface="Arial" panose="020B0604020202020204" pitchFamily="34" charset="0"/>
              <a:buChar char="•"/>
            </a:pPr>
            <a:r>
              <a:rPr lang="en-US" dirty="0" smtClean="0"/>
              <a:t>Proposed code values and semantics changes to the omnidirectional projection indication </a:t>
            </a:r>
            <a:r>
              <a:rPr lang="en-US" dirty="0" err="1" smtClean="0"/>
              <a:t>SEI</a:t>
            </a:r>
            <a:r>
              <a:rPr lang="en-US" dirty="0" smtClean="0"/>
              <a:t> message provide additional features, without syntax changes</a:t>
            </a:r>
          </a:p>
          <a:p>
            <a:pPr marL="511175" lvl="1" indent="-285750">
              <a:buFont typeface="Arial" panose="020B0604020202020204" pitchFamily="34" charset="0"/>
              <a:buChar char="•"/>
            </a:pPr>
            <a:r>
              <a:rPr lang="en-US" dirty="0" smtClean="0"/>
              <a:t>Add cube map projection </a:t>
            </a:r>
            <a:r>
              <a:rPr lang="en-US" dirty="0" smtClean="0"/>
              <a:t>type</a:t>
            </a:r>
            <a:endParaRPr lang="en-US" dirty="0" smtClean="0"/>
          </a:p>
          <a:p>
            <a:pPr marL="511175" lvl="1" indent="-285750">
              <a:buFont typeface="Arial" panose="020B0604020202020204" pitchFamily="34" charset="0"/>
              <a:buChar char="•"/>
            </a:pPr>
            <a:r>
              <a:rPr lang="en-US" dirty="0" smtClean="0"/>
              <a:t>Add </a:t>
            </a:r>
            <a:r>
              <a:rPr lang="en-US" dirty="0" smtClean="0"/>
              <a:t>rectilinear projection type</a:t>
            </a:r>
          </a:p>
          <a:p>
            <a:pPr marL="285750" indent="-285750">
              <a:buFont typeface="Arial" panose="020B0604020202020204" pitchFamily="34" charset="0"/>
              <a:buChar char="•"/>
            </a:pPr>
            <a:endParaRPr lang="en-US" dirty="0"/>
          </a:p>
        </p:txBody>
      </p:sp>
    </p:spTree>
    <p:extLst>
      <p:ext uri="{BB962C8B-B14F-4D97-AF65-F5344CB8AC3E}">
        <p14:creationId xmlns:p14="http://schemas.microsoft.com/office/powerpoint/2010/main" val="35513817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8941525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Overview</a:t>
            </a:r>
            <a:endParaRPr lang="en-US" dirty="0"/>
          </a:p>
        </p:txBody>
      </p:sp>
      <p:sp>
        <p:nvSpPr>
          <p:cNvPr id="3" name="Content Placeholder 2"/>
          <p:cNvSpPr>
            <a:spLocks noGrp="1"/>
          </p:cNvSpPr>
          <p:nvPr>
            <p:ph sz="quarter" idx="13"/>
          </p:nvPr>
        </p:nvSpPr>
        <p:spPr>
          <a:xfrm>
            <a:off x="455613" y="826582"/>
            <a:ext cx="8075739" cy="3371469"/>
          </a:xfrm>
        </p:spPr>
        <p:txBody>
          <a:bodyPr/>
          <a:lstStyle/>
          <a:p>
            <a:pPr marL="285750" lvl="1" indent="-285750">
              <a:buFont typeface="Arial" panose="020B0604020202020204" pitchFamily="34" charset="0"/>
              <a:buChar char="•"/>
            </a:pPr>
            <a:r>
              <a:rPr lang="en-US" dirty="0" smtClean="0"/>
              <a:t>Propose to add functionality to the omnidirectional projection information </a:t>
            </a:r>
            <a:r>
              <a:rPr lang="en-US" dirty="0" err="1" smtClean="0"/>
              <a:t>SEI</a:t>
            </a:r>
            <a:r>
              <a:rPr lang="en-US" dirty="0" smtClean="0"/>
              <a:t> message in </a:t>
            </a:r>
            <a:r>
              <a:rPr lang="en-US" dirty="0" err="1" smtClean="0"/>
              <a:t>JCTVC-Z1005</a:t>
            </a:r>
            <a:endParaRPr lang="en-US" dirty="0" smtClean="0"/>
          </a:p>
          <a:p>
            <a:pPr marL="285750" lvl="1" indent="-285750">
              <a:buFont typeface="Arial" panose="020B0604020202020204" pitchFamily="34" charset="0"/>
              <a:buChar char="•"/>
            </a:pPr>
            <a:r>
              <a:rPr lang="en-CA" dirty="0" smtClean="0"/>
              <a:t>Add </a:t>
            </a:r>
            <a:r>
              <a:rPr lang="en-CA" dirty="0"/>
              <a:t>code values to the </a:t>
            </a:r>
            <a:r>
              <a:rPr lang="en-CA" dirty="0" err="1" smtClean="0"/>
              <a:t>projection_type</a:t>
            </a:r>
            <a:r>
              <a:rPr lang="en-CA" dirty="0" smtClean="0"/>
              <a:t> </a:t>
            </a:r>
            <a:r>
              <a:rPr lang="en-CA" dirty="0"/>
              <a:t>syntax </a:t>
            </a:r>
            <a:r>
              <a:rPr lang="en-CA" dirty="0" smtClean="0"/>
              <a:t>element</a:t>
            </a:r>
            <a:endParaRPr lang="en-CA" dirty="0" smtClean="0"/>
          </a:p>
          <a:p>
            <a:pPr marL="511175" lvl="1" indent="-285750">
              <a:buFont typeface="Arial" panose="020B0604020202020204" pitchFamily="34" charset="0"/>
              <a:buChar char="•"/>
            </a:pPr>
            <a:r>
              <a:rPr lang="en-US" dirty="0" err="1" smtClean="0">
                <a:solidFill>
                  <a:schemeClr val="accent1"/>
                </a:solidFill>
              </a:rPr>
              <a:t>Projection_type</a:t>
            </a:r>
            <a:r>
              <a:rPr lang="en-US" dirty="0">
                <a:solidFill>
                  <a:schemeClr val="accent1"/>
                </a:solidFill>
              </a:rPr>
              <a:t>: add values for cube map projection and rectilinear projection</a:t>
            </a:r>
          </a:p>
          <a:p>
            <a:pPr marL="285750" lvl="1" indent="-285750">
              <a:buFont typeface="Arial" panose="020B0604020202020204" pitchFamily="34" charset="0"/>
              <a:buChar char="•"/>
            </a:pPr>
            <a:r>
              <a:rPr lang="en-CA" dirty="0" smtClean="0"/>
              <a:t>The </a:t>
            </a:r>
            <a:r>
              <a:rPr lang="en-CA" dirty="0"/>
              <a:t>“viewport mode” functionality proposed in </a:t>
            </a:r>
            <a:r>
              <a:rPr lang="en-CA" dirty="0" err="1"/>
              <a:t>JCTVC-Z0034</a:t>
            </a:r>
            <a:r>
              <a:rPr lang="en-CA" dirty="0"/>
              <a:t> can also be provided with the proposed changes, without requiring any additional syntax</a:t>
            </a:r>
            <a:endParaRPr lang="en-US" dirty="0" smtClean="0"/>
          </a:p>
          <a:p>
            <a:pPr marL="631825" lvl="2" indent="-285750">
              <a:buFont typeface="Arial" panose="020B0604020202020204" pitchFamily="34" charset="0"/>
              <a:buChar char="•"/>
            </a:pPr>
            <a:endParaRPr lang="en-US" dirty="0"/>
          </a:p>
          <a:p>
            <a:pPr marL="285750" lvl="1" indent="-285750">
              <a:buFont typeface="Arial" panose="020B0604020202020204" pitchFamily="34" charset="0"/>
              <a:buChar char="•"/>
            </a:pPr>
            <a:endParaRPr lang="en-US" sz="1600" dirty="0"/>
          </a:p>
        </p:txBody>
      </p:sp>
      <p:sp>
        <p:nvSpPr>
          <p:cNvPr id="4" name="TextBox 3"/>
          <p:cNvSpPr txBox="1"/>
          <p:nvPr/>
        </p:nvSpPr>
        <p:spPr>
          <a:xfrm>
            <a:off x="3663862" y="162838"/>
            <a:ext cx="4867489" cy="338554"/>
          </a:xfrm>
          <a:prstGeom prst="rect">
            <a:avLst/>
          </a:prstGeom>
          <a:noFill/>
        </p:spPr>
        <p:txBody>
          <a:bodyPr vert="horz" wrap="square" lIns="0" tIns="0" rIns="0" bIns="0" rtlCol="0">
            <a:spAutoFit/>
          </a:bodyPr>
          <a:lstStyle/>
          <a:p>
            <a:r>
              <a:rPr lang="en-CA" sz="1100" dirty="0" smtClean="0"/>
              <a:t>The </a:t>
            </a:r>
            <a:r>
              <a:rPr lang="en-CA" sz="1100" dirty="0" err="1"/>
              <a:t>r1</a:t>
            </a:r>
            <a:r>
              <a:rPr lang="en-CA" sz="1100" dirty="0"/>
              <a:t> version of this document </a:t>
            </a:r>
            <a:r>
              <a:rPr lang="en-CA" sz="1100" dirty="0" smtClean="0"/>
              <a:t>withdraws one aspect of the original contribution, based on discussion with experts during the Hobart meeting.</a:t>
            </a:r>
            <a:endParaRPr lang="en-US" sz="1100" dirty="0" err="1" smtClean="0">
              <a:solidFill>
                <a:srgbClr val="003C71"/>
              </a:solidFill>
            </a:endParaRPr>
          </a:p>
        </p:txBody>
      </p:sp>
    </p:spTree>
    <p:extLst>
      <p:ext uri="{BB962C8B-B14F-4D97-AF65-F5344CB8AC3E}">
        <p14:creationId xmlns:p14="http://schemas.microsoft.com/office/powerpoint/2010/main" val="7187824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EE2556C5-CE8C-6547-B838-EA80C61A4AF7}" type="slidenum">
              <a:rPr lang="en-US" smtClean="0"/>
              <a:pPr/>
              <a:t>3</a:t>
            </a:fld>
            <a:endParaRPr lang="en-US" dirty="0"/>
          </a:p>
        </p:txBody>
      </p:sp>
      <p:sp>
        <p:nvSpPr>
          <p:cNvPr id="3" name="Title 2"/>
          <p:cNvSpPr>
            <a:spLocks noGrp="1"/>
          </p:cNvSpPr>
          <p:nvPr>
            <p:ph type="title"/>
          </p:nvPr>
        </p:nvSpPr>
        <p:spPr/>
        <p:txBody>
          <a:bodyPr/>
          <a:lstStyle/>
          <a:p>
            <a:r>
              <a:rPr lang="en-US" dirty="0" smtClean="0"/>
              <a:t>Background: syntax in </a:t>
            </a:r>
            <a:r>
              <a:rPr lang="en-US" dirty="0" err="1" smtClean="0"/>
              <a:t>JCTVC-Z1005</a:t>
            </a:r>
            <a:r>
              <a:rPr lang="en-US" dirty="0" smtClean="0"/>
              <a:t/>
            </a:r>
            <a:br>
              <a:rPr lang="en-US" dirty="0" smtClean="0"/>
            </a:br>
            <a:r>
              <a:rPr lang="en-US" dirty="0" smtClean="0"/>
              <a:t>	No </a:t>
            </a:r>
            <a:r>
              <a:rPr lang="en-US" dirty="0"/>
              <a:t>proposed change to syntax</a:t>
            </a:r>
          </a:p>
        </p:txBody>
      </p:sp>
      <p:graphicFrame>
        <p:nvGraphicFramePr>
          <p:cNvPr id="5" name="Content Placeholder 4"/>
          <p:cNvGraphicFramePr>
            <a:graphicFrameLocks noGrp="1"/>
          </p:cNvGraphicFramePr>
          <p:nvPr>
            <p:ph sz="quarter" idx="13"/>
            <p:extLst>
              <p:ext uri="{D42A27DB-BD31-4B8C-83A1-F6EECF244321}">
                <p14:modId xmlns:p14="http://schemas.microsoft.com/office/powerpoint/2010/main" val="1098658208"/>
              </p:ext>
            </p:extLst>
          </p:nvPr>
        </p:nvGraphicFramePr>
        <p:xfrm>
          <a:off x="1084997" y="1371600"/>
          <a:ext cx="6741994" cy="3125332"/>
        </p:xfrm>
        <a:graphic>
          <a:graphicData uri="http://schemas.openxmlformats.org/drawingml/2006/table">
            <a:tbl>
              <a:tblPr/>
              <a:tblGrid>
                <a:gridCol w="5711049"/>
                <a:gridCol w="1030945"/>
              </a:tblGrid>
              <a:tr h="183843">
                <a:tc>
                  <a:txBody>
                    <a:bodyPr/>
                    <a:lstStyle/>
                    <a:p>
                      <a:pPr marL="0" marR="0" hangingPunct="0">
                        <a:spcBef>
                          <a:spcPts val="100"/>
                        </a:spcBef>
                        <a:spcAft>
                          <a:spcPts val="200"/>
                        </a:spcAft>
                        <a:tabLst>
                          <a:tab pos="228600" algn="l"/>
                          <a:tab pos="457200" algn="l"/>
                          <a:tab pos="685800" algn="l"/>
                          <a:tab pos="914400" algn="l"/>
                          <a:tab pos="137160" algn="l"/>
                          <a:tab pos="274320" algn="l"/>
                          <a:tab pos="411480" algn="l"/>
                          <a:tab pos="548640" algn="l"/>
                          <a:tab pos="685800" algn="l"/>
                          <a:tab pos="822960" algn="l"/>
                          <a:tab pos="960120" algn="l"/>
                        </a:tabLst>
                      </a:pPr>
                      <a:r>
                        <a:rPr lang="en-US" sz="1200" dirty="0" err="1">
                          <a:effectLst/>
                          <a:latin typeface="Times New Roman" panose="02020603050405020304" pitchFamily="18" charset="0"/>
                          <a:ea typeface="Malgun Gothic" panose="020B0503020000020004" pitchFamily="34" charset="-127"/>
                        </a:rPr>
                        <a:t>omnidirectional_projection_indication</a:t>
                      </a:r>
                      <a:r>
                        <a:rPr lang="en-US" sz="1200" dirty="0">
                          <a:effectLst/>
                          <a:latin typeface="Times New Roman" panose="02020603050405020304" pitchFamily="18" charset="0"/>
                          <a:ea typeface="Malgun Gothic" panose="020B0503020000020004" pitchFamily="34" charset="-127"/>
                        </a:rPr>
                        <a:t>( </a:t>
                      </a:r>
                      <a:r>
                        <a:rPr lang="en-US" sz="1200" dirty="0" err="1">
                          <a:effectLst/>
                          <a:latin typeface="Times New Roman" panose="02020603050405020304" pitchFamily="18" charset="0"/>
                          <a:ea typeface="Malgun Gothic" panose="020B0503020000020004" pitchFamily="34" charset="-127"/>
                        </a:rPr>
                        <a:t>payloadSize</a:t>
                      </a:r>
                      <a:r>
                        <a:rPr lang="en-US" sz="1200" dirty="0">
                          <a:effectLst/>
                          <a:latin typeface="Times New Roman" panose="02020603050405020304" pitchFamily="18" charset="0"/>
                          <a:ea typeface="Malgun Gothic" panose="020B0503020000020004" pitchFamily="34" charset="-127"/>
                        </a:rPr>
                        <a:t> ) {</a:t>
                      </a:r>
                      <a:endParaRPr lang="en-US" sz="1600" dirty="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100"/>
                        </a:spcBef>
                        <a:spcAft>
                          <a:spcPts val="200"/>
                        </a:spcAft>
                        <a:tabLst>
                          <a:tab pos="228600" algn="l"/>
                          <a:tab pos="457200" algn="l"/>
                          <a:tab pos="685800" algn="l"/>
                          <a:tab pos="914400" algn="l"/>
                          <a:tab pos="457200" algn="l"/>
                        </a:tabLst>
                      </a:pPr>
                      <a:r>
                        <a:rPr lang="en-US" sz="1200" b="1">
                          <a:effectLst/>
                          <a:latin typeface="Times New Roman" panose="02020603050405020304" pitchFamily="18" charset="0"/>
                          <a:ea typeface="Malgun Gothic" panose="020B0503020000020004" pitchFamily="34" charset="-127"/>
                        </a:rPr>
                        <a:t>Descriptor</a:t>
                      </a:r>
                      <a:endParaRPr lang="en-US" sz="160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83843">
                <a:tc>
                  <a:txBody>
                    <a:bodyPr/>
                    <a:lstStyle/>
                    <a:p>
                      <a:pPr marL="0" marR="0" hangingPunct="0">
                        <a:spcBef>
                          <a:spcPts val="100"/>
                        </a:spcBef>
                        <a:spcAft>
                          <a:spcPts val="200"/>
                        </a:spcAft>
                        <a:tabLst>
                          <a:tab pos="228600" algn="l"/>
                          <a:tab pos="457200" algn="l"/>
                          <a:tab pos="685800" algn="l"/>
                          <a:tab pos="914400" algn="l"/>
                          <a:tab pos="137160" algn="l"/>
                          <a:tab pos="274320" algn="l"/>
                          <a:tab pos="411480" algn="l"/>
                          <a:tab pos="548640" algn="l"/>
                          <a:tab pos="685800" algn="l"/>
                          <a:tab pos="822960" algn="l"/>
                          <a:tab pos="960120" algn="l"/>
                        </a:tabLst>
                      </a:pPr>
                      <a:r>
                        <a:rPr lang="en-US" sz="1200">
                          <a:effectLst/>
                          <a:latin typeface="Times New Roman" panose="02020603050405020304" pitchFamily="18" charset="0"/>
                          <a:ea typeface="Malgun Gothic" panose="020B0503020000020004" pitchFamily="34" charset="-127"/>
                        </a:rPr>
                        <a:t>	</a:t>
                      </a:r>
                      <a:r>
                        <a:rPr lang="en-US" sz="1200" b="1">
                          <a:effectLst/>
                          <a:latin typeface="Times New Roman" panose="02020603050405020304" pitchFamily="18" charset="0"/>
                          <a:ea typeface="Malgun Gothic" panose="020B0503020000020004" pitchFamily="34" charset="-127"/>
                        </a:rPr>
                        <a:t>omnidirectional_projection_indication_cancel_flag</a:t>
                      </a:r>
                      <a:endParaRPr lang="en-US" sz="160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100"/>
                        </a:spcBef>
                        <a:spcAft>
                          <a:spcPts val="200"/>
                        </a:spcAft>
                        <a:tabLst>
                          <a:tab pos="228600" algn="l"/>
                          <a:tab pos="457200" algn="l"/>
                          <a:tab pos="685800" algn="l"/>
                          <a:tab pos="914400" algn="l"/>
                          <a:tab pos="457200" algn="l"/>
                        </a:tabLst>
                      </a:pPr>
                      <a:r>
                        <a:rPr lang="en-US" sz="1200">
                          <a:effectLst/>
                          <a:latin typeface="Times New Roman" panose="02020603050405020304" pitchFamily="18" charset="0"/>
                          <a:ea typeface="Malgun Gothic" panose="020B0503020000020004" pitchFamily="34" charset="-127"/>
                        </a:rPr>
                        <a:t>u(1)</a:t>
                      </a:r>
                      <a:endParaRPr lang="en-US" sz="160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83843">
                <a:tc>
                  <a:txBody>
                    <a:bodyPr/>
                    <a:lstStyle/>
                    <a:p>
                      <a:pPr marL="0" marR="0" hangingPunct="0">
                        <a:spcBef>
                          <a:spcPts val="100"/>
                        </a:spcBef>
                        <a:spcAft>
                          <a:spcPts val="200"/>
                        </a:spcAft>
                        <a:tabLst>
                          <a:tab pos="228600" algn="l"/>
                          <a:tab pos="457200" algn="l"/>
                          <a:tab pos="685800" algn="l"/>
                          <a:tab pos="914400" algn="l"/>
                          <a:tab pos="137160" algn="l"/>
                          <a:tab pos="274320" algn="l"/>
                          <a:tab pos="411480" algn="l"/>
                          <a:tab pos="548640" algn="l"/>
                          <a:tab pos="685800" algn="l"/>
                          <a:tab pos="822960" algn="l"/>
                          <a:tab pos="960120" algn="l"/>
                        </a:tabLst>
                      </a:pPr>
                      <a:r>
                        <a:rPr lang="en-US" sz="1200">
                          <a:effectLst/>
                          <a:latin typeface="Times New Roman" panose="02020603050405020304" pitchFamily="18" charset="0"/>
                          <a:ea typeface="Malgun Gothic" panose="020B0503020000020004" pitchFamily="34" charset="-127"/>
                        </a:rPr>
                        <a:t>	if( !omnidirectional_projection_indication_cancel_flag ) {</a:t>
                      </a:r>
                      <a:endParaRPr lang="en-US" sz="160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100"/>
                        </a:spcBef>
                        <a:spcAft>
                          <a:spcPts val="200"/>
                        </a:spcAft>
                        <a:tabLst>
                          <a:tab pos="228600" algn="l"/>
                          <a:tab pos="457200" algn="l"/>
                          <a:tab pos="685800" algn="l"/>
                          <a:tab pos="914400" algn="l"/>
                          <a:tab pos="457200" algn="l"/>
                        </a:tabLst>
                      </a:pPr>
                      <a:r>
                        <a:rPr lang="en-US" sz="1200">
                          <a:effectLst/>
                          <a:latin typeface="Times New Roman" panose="02020603050405020304" pitchFamily="18" charset="0"/>
                          <a:ea typeface="Malgun Gothic" panose="020B0503020000020004" pitchFamily="34" charset="-127"/>
                        </a:rPr>
                        <a:t> </a:t>
                      </a:r>
                      <a:endParaRPr lang="en-US" sz="160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83843">
                <a:tc>
                  <a:txBody>
                    <a:bodyPr/>
                    <a:lstStyle/>
                    <a:p>
                      <a:pPr marL="0" marR="0" hangingPunct="0">
                        <a:spcBef>
                          <a:spcPts val="100"/>
                        </a:spcBef>
                        <a:spcAft>
                          <a:spcPts val="200"/>
                        </a:spcAft>
                        <a:tabLst>
                          <a:tab pos="228600" algn="l"/>
                          <a:tab pos="457200" algn="l"/>
                          <a:tab pos="685800" algn="l"/>
                          <a:tab pos="914400" algn="l"/>
                          <a:tab pos="137160" algn="l"/>
                          <a:tab pos="274320" algn="l"/>
                          <a:tab pos="411480" algn="l"/>
                          <a:tab pos="548640" algn="l"/>
                          <a:tab pos="685800" algn="l"/>
                          <a:tab pos="822960" algn="l"/>
                          <a:tab pos="960120" algn="l"/>
                        </a:tabLst>
                      </a:pPr>
                      <a:r>
                        <a:rPr lang="en-US" sz="1200">
                          <a:effectLst/>
                          <a:latin typeface="Times New Roman" panose="02020603050405020304" pitchFamily="18" charset="0"/>
                          <a:ea typeface="Malgun Gothic" panose="020B0503020000020004" pitchFamily="34" charset="-127"/>
                        </a:rPr>
                        <a:t>		</a:t>
                      </a:r>
                      <a:r>
                        <a:rPr lang="en-US" sz="1200" b="1">
                          <a:effectLst/>
                          <a:latin typeface="Times New Roman" panose="02020603050405020304" pitchFamily="18" charset="0"/>
                          <a:ea typeface="Malgun Gothic" panose="020B0503020000020004" pitchFamily="34" charset="-127"/>
                        </a:rPr>
                        <a:t>omnidirectional_projection_information_persistence_flag</a:t>
                      </a:r>
                      <a:endParaRPr lang="en-US" sz="160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100"/>
                        </a:spcBef>
                        <a:spcAft>
                          <a:spcPts val="200"/>
                        </a:spcAft>
                        <a:tabLst>
                          <a:tab pos="228600" algn="l"/>
                          <a:tab pos="457200" algn="l"/>
                          <a:tab pos="685800" algn="l"/>
                          <a:tab pos="914400" algn="l"/>
                          <a:tab pos="457200" algn="l"/>
                        </a:tabLst>
                      </a:pPr>
                      <a:r>
                        <a:rPr lang="en-US" sz="1200">
                          <a:effectLst/>
                          <a:latin typeface="Times New Roman" panose="02020603050405020304" pitchFamily="18" charset="0"/>
                          <a:ea typeface="Malgun Gothic" panose="020B0503020000020004" pitchFamily="34" charset="-127"/>
                        </a:rPr>
                        <a:t>u(1)</a:t>
                      </a:r>
                      <a:endParaRPr lang="en-US" sz="160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83843">
                <a:tc>
                  <a:txBody>
                    <a:bodyPr/>
                    <a:lstStyle/>
                    <a:p>
                      <a:pPr marL="0" marR="0" hangingPunct="0">
                        <a:spcBef>
                          <a:spcPts val="100"/>
                        </a:spcBef>
                        <a:spcAft>
                          <a:spcPts val="200"/>
                        </a:spcAft>
                        <a:tabLst>
                          <a:tab pos="228600" algn="l"/>
                          <a:tab pos="457200" algn="l"/>
                          <a:tab pos="685800" algn="l"/>
                          <a:tab pos="914400" algn="l"/>
                          <a:tab pos="137160" algn="l"/>
                          <a:tab pos="274320" algn="l"/>
                          <a:tab pos="411480" algn="l"/>
                          <a:tab pos="548640" algn="l"/>
                          <a:tab pos="685800" algn="l"/>
                          <a:tab pos="822960" algn="l"/>
                          <a:tab pos="960120" algn="l"/>
                        </a:tabLst>
                      </a:pPr>
                      <a:r>
                        <a:rPr lang="en-US" sz="1200">
                          <a:effectLst/>
                          <a:latin typeface="Times New Roman" panose="02020603050405020304" pitchFamily="18" charset="0"/>
                          <a:ea typeface="Times New Roman" panose="02020603050405020304" pitchFamily="18" charset="0"/>
                        </a:rPr>
                        <a:t>		</a:t>
                      </a:r>
                      <a:r>
                        <a:rPr lang="en-US" sz="1200" b="1">
                          <a:effectLst/>
                          <a:latin typeface="Times New Roman" panose="02020603050405020304" pitchFamily="18" charset="0"/>
                          <a:ea typeface="Times New Roman" panose="02020603050405020304" pitchFamily="18" charset="0"/>
                        </a:rPr>
                        <a:t>geometry_type</a:t>
                      </a:r>
                      <a:endParaRPr lang="en-US" sz="160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100"/>
                        </a:spcBef>
                        <a:spcAft>
                          <a:spcPts val="200"/>
                        </a:spcAft>
                        <a:tabLst>
                          <a:tab pos="228600" algn="l"/>
                          <a:tab pos="457200" algn="l"/>
                          <a:tab pos="685800" algn="l"/>
                          <a:tab pos="914400" algn="l"/>
                          <a:tab pos="457200" algn="l"/>
                        </a:tabLst>
                      </a:pPr>
                      <a:r>
                        <a:rPr lang="en-US" sz="1200" dirty="0">
                          <a:effectLst/>
                          <a:latin typeface="Times New Roman" panose="02020603050405020304" pitchFamily="18" charset="0"/>
                          <a:ea typeface="Malgun Gothic" panose="020B0503020000020004" pitchFamily="34" charset="-127"/>
                        </a:rPr>
                        <a:t>u(5)</a:t>
                      </a:r>
                      <a:endParaRPr lang="en-US" sz="1600" dirty="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83843">
                <a:tc>
                  <a:txBody>
                    <a:bodyPr/>
                    <a:lstStyle/>
                    <a:p>
                      <a:pPr marL="0" marR="0" hangingPunct="0">
                        <a:spcBef>
                          <a:spcPts val="100"/>
                        </a:spcBef>
                        <a:spcAft>
                          <a:spcPts val="200"/>
                        </a:spcAft>
                        <a:tabLst>
                          <a:tab pos="228600" algn="l"/>
                          <a:tab pos="457200" algn="l"/>
                          <a:tab pos="685800" algn="l"/>
                          <a:tab pos="914400" algn="l"/>
                          <a:tab pos="137160" algn="l"/>
                          <a:tab pos="274320" algn="l"/>
                          <a:tab pos="411480" algn="l"/>
                          <a:tab pos="548640" algn="l"/>
                          <a:tab pos="685800" algn="l"/>
                          <a:tab pos="822960" algn="l"/>
                          <a:tab pos="960120" algn="l"/>
                        </a:tabLst>
                      </a:pPr>
                      <a:r>
                        <a:rPr lang="en-US" sz="1200">
                          <a:effectLst/>
                          <a:latin typeface="Times New Roman" panose="02020603050405020304" pitchFamily="18" charset="0"/>
                          <a:ea typeface="Times New Roman" panose="02020603050405020304" pitchFamily="18" charset="0"/>
                        </a:rPr>
                        <a:t>		</a:t>
                      </a:r>
                      <a:r>
                        <a:rPr lang="en-US" sz="1200" b="1">
                          <a:effectLst/>
                          <a:latin typeface="Times New Roman" panose="02020603050405020304" pitchFamily="18" charset="0"/>
                          <a:ea typeface="Times New Roman" panose="02020603050405020304" pitchFamily="18" charset="0"/>
                        </a:rPr>
                        <a:t>sub_geometry_flag</a:t>
                      </a:r>
                      <a:endParaRPr lang="en-US" sz="160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100"/>
                        </a:spcBef>
                        <a:spcAft>
                          <a:spcPts val="200"/>
                        </a:spcAft>
                        <a:tabLst>
                          <a:tab pos="228600" algn="l"/>
                          <a:tab pos="457200" algn="l"/>
                          <a:tab pos="685800" algn="l"/>
                          <a:tab pos="914400" algn="l"/>
                          <a:tab pos="457200" algn="l"/>
                        </a:tabLst>
                      </a:pPr>
                      <a:r>
                        <a:rPr lang="en-US" sz="1200">
                          <a:effectLst/>
                          <a:latin typeface="Times New Roman" panose="02020603050405020304" pitchFamily="18" charset="0"/>
                          <a:ea typeface="Malgun Gothic" panose="020B0503020000020004" pitchFamily="34" charset="-127"/>
                        </a:rPr>
                        <a:t>u(1)</a:t>
                      </a:r>
                      <a:endParaRPr lang="en-US" sz="160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83843">
                <a:tc>
                  <a:txBody>
                    <a:bodyPr/>
                    <a:lstStyle/>
                    <a:p>
                      <a:pPr marL="0" marR="0" hangingPunct="0">
                        <a:spcBef>
                          <a:spcPts val="100"/>
                        </a:spcBef>
                        <a:spcAft>
                          <a:spcPts val="200"/>
                        </a:spcAft>
                        <a:tabLst>
                          <a:tab pos="228600" algn="l"/>
                          <a:tab pos="457200" algn="l"/>
                          <a:tab pos="685800" algn="l"/>
                          <a:tab pos="914400" algn="l"/>
                          <a:tab pos="137160" algn="l"/>
                          <a:tab pos="274320" algn="l"/>
                          <a:tab pos="411480" algn="l"/>
                          <a:tab pos="548640" algn="l"/>
                          <a:tab pos="685800" algn="l"/>
                          <a:tab pos="822960" algn="l"/>
                          <a:tab pos="960120" algn="l"/>
                        </a:tabLst>
                      </a:pPr>
                      <a:r>
                        <a:rPr lang="en-US" sz="1200">
                          <a:effectLst/>
                          <a:latin typeface="Times New Roman" panose="02020603050405020304" pitchFamily="18" charset="0"/>
                          <a:ea typeface="Times New Roman" panose="02020603050405020304" pitchFamily="18" charset="0"/>
                        </a:rPr>
                        <a:t>		</a:t>
                      </a:r>
                      <a:r>
                        <a:rPr lang="en-US" sz="1200" b="1">
                          <a:effectLst/>
                          <a:latin typeface="Times New Roman" panose="02020603050405020304" pitchFamily="18" charset="0"/>
                          <a:ea typeface="Times New Roman" panose="02020603050405020304" pitchFamily="18" charset="0"/>
                        </a:rPr>
                        <a:t>projection_type</a:t>
                      </a:r>
                      <a:endParaRPr lang="en-US" sz="160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100"/>
                        </a:spcBef>
                        <a:spcAft>
                          <a:spcPts val="200"/>
                        </a:spcAft>
                        <a:tabLst>
                          <a:tab pos="228600" algn="l"/>
                          <a:tab pos="457200" algn="l"/>
                          <a:tab pos="685800" algn="l"/>
                          <a:tab pos="914400" algn="l"/>
                          <a:tab pos="457200" algn="l"/>
                        </a:tabLst>
                      </a:pPr>
                      <a:r>
                        <a:rPr lang="en-US" sz="1200">
                          <a:effectLst/>
                          <a:latin typeface="Times New Roman" panose="02020603050405020304" pitchFamily="18" charset="0"/>
                          <a:ea typeface="Malgun Gothic" panose="020B0503020000020004" pitchFamily="34" charset="-127"/>
                        </a:rPr>
                        <a:t>u(8)</a:t>
                      </a:r>
                      <a:endParaRPr lang="en-US" sz="160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67687">
                <a:tc>
                  <a:txBody>
                    <a:bodyPr/>
                    <a:lstStyle/>
                    <a:p>
                      <a:pPr marL="0" marR="0" hangingPunct="0">
                        <a:spcBef>
                          <a:spcPts val="100"/>
                        </a:spcBef>
                        <a:spcAft>
                          <a:spcPts val="200"/>
                        </a:spcAft>
                        <a:tabLst>
                          <a:tab pos="228600" algn="l"/>
                          <a:tab pos="457200" algn="l"/>
                          <a:tab pos="685800" algn="l"/>
                          <a:tab pos="914400" algn="l"/>
                          <a:tab pos="137160" algn="l"/>
                          <a:tab pos="274320" algn="l"/>
                          <a:tab pos="411480" algn="l"/>
                          <a:tab pos="548640" algn="l"/>
                          <a:tab pos="685800" algn="l"/>
                          <a:tab pos="822960" algn="l"/>
                          <a:tab pos="960120" algn="l"/>
                        </a:tabLst>
                      </a:pPr>
                      <a:r>
                        <a:rPr lang="en-US" sz="1200">
                          <a:effectLst/>
                          <a:latin typeface="Times New Roman" panose="02020603050405020304" pitchFamily="18" charset="0"/>
                          <a:ea typeface="Malgun Gothic" panose="020B0503020000020004" pitchFamily="34" charset="-127"/>
                        </a:rPr>
                        <a:t>		</a:t>
                      </a:r>
                      <a:r>
                        <a:rPr lang="en-US" sz="1200">
                          <a:solidFill>
                            <a:srgbClr val="000000"/>
                          </a:solidFill>
                          <a:effectLst/>
                          <a:latin typeface="Times New Roman" panose="02020603050405020304" pitchFamily="18" charset="0"/>
                          <a:ea typeface="Malgun Gothic" panose="020B0503020000020004" pitchFamily="34" charset="-127"/>
                        </a:rPr>
                        <a:t>if( geometry_type  = =  1 &amp;&amp; sub_geometry_flag  = =  1 &amp;&amp;</a:t>
                      </a:r>
                      <a:br>
                        <a:rPr lang="en-US" sz="1200">
                          <a:solidFill>
                            <a:srgbClr val="000000"/>
                          </a:solidFill>
                          <a:effectLst/>
                          <a:latin typeface="Times New Roman" panose="02020603050405020304" pitchFamily="18" charset="0"/>
                          <a:ea typeface="Malgun Gothic" panose="020B0503020000020004" pitchFamily="34" charset="-127"/>
                        </a:rPr>
                      </a:br>
                      <a:r>
                        <a:rPr lang="en-US" sz="1200">
                          <a:solidFill>
                            <a:srgbClr val="000000"/>
                          </a:solidFill>
                          <a:effectLst/>
                          <a:latin typeface="Times New Roman" panose="02020603050405020304" pitchFamily="18" charset="0"/>
                          <a:ea typeface="Malgun Gothic" panose="020B0503020000020004" pitchFamily="34" charset="-127"/>
                        </a:rPr>
                        <a:t>			projection_type  = =  1 ) {</a:t>
                      </a:r>
                      <a:endParaRPr lang="en-US" sz="160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100"/>
                        </a:spcBef>
                        <a:spcAft>
                          <a:spcPts val="200"/>
                        </a:spcAft>
                        <a:tabLst>
                          <a:tab pos="228600" algn="l"/>
                          <a:tab pos="457200" algn="l"/>
                          <a:tab pos="685800" algn="l"/>
                          <a:tab pos="914400" algn="l"/>
                          <a:tab pos="457200" algn="l"/>
                        </a:tabLst>
                      </a:pPr>
                      <a:r>
                        <a:rPr lang="en-US" sz="1200">
                          <a:effectLst/>
                          <a:latin typeface="Times New Roman" panose="02020603050405020304" pitchFamily="18" charset="0"/>
                          <a:ea typeface="Malgun Gothic" panose="020B0503020000020004" pitchFamily="34" charset="-127"/>
                        </a:rPr>
                        <a:t> </a:t>
                      </a:r>
                      <a:endParaRPr lang="en-US" sz="160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83843">
                <a:tc>
                  <a:txBody>
                    <a:bodyPr/>
                    <a:lstStyle/>
                    <a:p>
                      <a:pPr marL="0" marR="0" hangingPunct="0">
                        <a:spcBef>
                          <a:spcPts val="100"/>
                        </a:spcBef>
                        <a:spcAft>
                          <a:spcPts val="200"/>
                        </a:spcAft>
                        <a:tabLst>
                          <a:tab pos="228600" algn="l"/>
                          <a:tab pos="457200" algn="l"/>
                          <a:tab pos="685800" algn="l"/>
                          <a:tab pos="914400" algn="l"/>
                          <a:tab pos="137160" algn="l"/>
                          <a:tab pos="274320" algn="l"/>
                          <a:tab pos="411480" algn="l"/>
                          <a:tab pos="548640" algn="l"/>
                          <a:tab pos="685800" algn="l"/>
                          <a:tab pos="822960" algn="l"/>
                          <a:tab pos="960120" algn="l"/>
                        </a:tabLst>
                      </a:pPr>
                      <a:r>
                        <a:rPr lang="en-US" sz="1200">
                          <a:effectLst/>
                          <a:latin typeface="Times New Roman" panose="02020603050405020304" pitchFamily="18" charset="0"/>
                          <a:ea typeface="Malgun Gothic" panose="020B0503020000020004" pitchFamily="34" charset="-127"/>
                        </a:rPr>
                        <a:t>			</a:t>
                      </a:r>
                      <a:r>
                        <a:rPr lang="en-US" sz="1200" b="1">
                          <a:solidFill>
                            <a:srgbClr val="000000"/>
                          </a:solidFill>
                          <a:effectLst/>
                          <a:latin typeface="Times New Roman" panose="02020603050405020304" pitchFamily="18" charset="0"/>
                          <a:ea typeface="Malgun Gothic" panose="020B0503020000020004" pitchFamily="34" charset="-127"/>
                        </a:rPr>
                        <a:t>yaw_center</a:t>
                      </a:r>
                      <a:endParaRPr lang="en-US" sz="160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100"/>
                        </a:spcBef>
                        <a:spcAft>
                          <a:spcPts val="200"/>
                        </a:spcAft>
                        <a:tabLst>
                          <a:tab pos="228600" algn="l"/>
                          <a:tab pos="457200" algn="l"/>
                          <a:tab pos="685800" algn="l"/>
                          <a:tab pos="914400" algn="l"/>
                          <a:tab pos="457200" algn="l"/>
                        </a:tabLst>
                      </a:pPr>
                      <a:r>
                        <a:rPr lang="en-US" sz="1200">
                          <a:effectLst/>
                          <a:latin typeface="Times New Roman" panose="02020603050405020304" pitchFamily="18" charset="0"/>
                          <a:ea typeface="Malgun Gothic" panose="020B0503020000020004" pitchFamily="34" charset="-127"/>
                        </a:rPr>
                        <a:t>i(16)</a:t>
                      </a:r>
                      <a:endParaRPr lang="en-US" sz="160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83843">
                <a:tc>
                  <a:txBody>
                    <a:bodyPr/>
                    <a:lstStyle/>
                    <a:p>
                      <a:pPr marL="0" marR="0" hangingPunct="0">
                        <a:spcBef>
                          <a:spcPts val="100"/>
                        </a:spcBef>
                        <a:spcAft>
                          <a:spcPts val="200"/>
                        </a:spcAft>
                        <a:tabLst>
                          <a:tab pos="228600" algn="l"/>
                          <a:tab pos="457200" algn="l"/>
                          <a:tab pos="685800" algn="l"/>
                          <a:tab pos="914400" algn="l"/>
                          <a:tab pos="137160" algn="l"/>
                          <a:tab pos="274320" algn="l"/>
                          <a:tab pos="411480" algn="l"/>
                          <a:tab pos="548640" algn="l"/>
                          <a:tab pos="685800" algn="l"/>
                          <a:tab pos="822960" algn="l"/>
                          <a:tab pos="960120" algn="l"/>
                        </a:tabLst>
                      </a:pPr>
                      <a:r>
                        <a:rPr lang="en-US" sz="1200">
                          <a:effectLst/>
                          <a:latin typeface="Times New Roman" panose="02020603050405020304" pitchFamily="18" charset="0"/>
                          <a:ea typeface="Malgun Gothic" panose="020B0503020000020004" pitchFamily="34" charset="-127"/>
                        </a:rPr>
                        <a:t>			</a:t>
                      </a:r>
                      <a:r>
                        <a:rPr lang="en-US" sz="1200" b="1">
                          <a:solidFill>
                            <a:srgbClr val="000000"/>
                          </a:solidFill>
                          <a:effectLst/>
                          <a:latin typeface="Times New Roman" panose="02020603050405020304" pitchFamily="18" charset="0"/>
                          <a:ea typeface="Malgun Gothic" panose="020B0503020000020004" pitchFamily="34" charset="-127"/>
                        </a:rPr>
                        <a:t>pitch_center</a:t>
                      </a:r>
                      <a:endParaRPr lang="en-US" sz="160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100"/>
                        </a:spcBef>
                        <a:spcAft>
                          <a:spcPts val="200"/>
                        </a:spcAft>
                        <a:tabLst>
                          <a:tab pos="228600" algn="l"/>
                          <a:tab pos="457200" algn="l"/>
                          <a:tab pos="685800" algn="l"/>
                          <a:tab pos="914400" algn="l"/>
                          <a:tab pos="457200" algn="l"/>
                        </a:tabLst>
                      </a:pPr>
                      <a:r>
                        <a:rPr lang="en-US" sz="1200">
                          <a:effectLst/>
                          <a:latin typeface="Times New Roman" panose="02020603050405020304" pitchFamily="18" charset="0"/>
                          <a:ea typeface="Malgun Gothic" panose="020B0503020000020004" pitchFamily="34" charset="-127"/>
                        </a:rPr>
                        <a:t>i(16)</a:t>
                      </a:r>
                      <a:endParaRPr lang="en-US" sz="160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83843">
                <a:tc>
                  <a:txBody>
                    <a:bodyPr/>
                    <a:lstStyle/>
                    <a:p>
                      <a:pPr marL="0" marR="0" hangingPunct="0">
                        <a:spcBef>
                          <a:spcPts val="100"/>
                        </a:spcBef>
                        <a:spcAft>
                          <a:spcPts val="200"/>
                        </a:spcAft>
                        <a:tabLst>
                          <a:tab pos="228600" algn="l"/>
                          <a:tab pos="457200" algn="l"/>
                          <a:tab pos="685800" algn="l"/>
                          <a:tab pos="914400" algn="l"/>
                          <a:tab pos="137160" algn="l"/>
                          <a:tab pos="274320" algn="l"/>
                          <a:tab pos="411480" algn="l"/>
                          <a:tab pos="548640" algn="l"/>
                          <a:tab pos="685800" algn="l"/>
                          <a:tab pos="822960" algn="l"/>
                          <a:tab pos="960120" algn="l"/>
                        </a:tabLst>
                      </a:pPr>
                      <a:r>
                        <a:rPr lang="en-US" sz="1200">
                          <a:effectLst/>
                          <a:latin typeface="Times New Roman" panose="02020603050405020304" pitchFamily="18" charset="0"/>
                          <a:ea typeface="Malgun Gothic" panose="020B0503020000020004" pitchFamily="34" charset="-127"/>
                        </a:rPr>
                        <a:t>			</a:t>
                      </a:r>
                      <a:r>
                        <a:rPr lang="en-US" sz="1200" b="1">
                          <a:solidFill>
                            <a:srgbClr val="000000"/>
                          </a:solidFill>
                          <a:effectLst/>
                          <a:latin typeface="Times New Roman" panose="02020603050405020304" pitchFamily="18" charset="0"/>
                          <a:ea typeface="Malgun Gothic" panose="020B0503020000020004" pitchFamily="34" charset="-127"/>
                        </a:rPr>
                        <a:t>roll_center</a:t>
                      </a:r>
                      <a:endParaRPr lang="en-US" sz="160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100"/>
                        </a:spcBef>
                        <a:spcAft>
                          <a:spcPts val="200"/>
                        </a:spcAft>
                        <a:tabLst>
                          <a:tab pos="228600" algn="l"/>
                          <a:tab pos="457200" algn="l"/>
                          <a:tab pos="685800" algn="l"/>
                          <a:tab pos="914400" algn="l"/>
                          <a:tab pos="457200" algn="l"/>
                        </a:tabLst>
                      </a:pPr>
                      <a:r>
                        <a:rPr lang="en-US" sz="1200">
                          <a:effectLst/>
                          <a:latin typeface="Times New Roman" panose="02020603050405020304" pitchFamily="18" charset="0"/>
                          <a:ea typeface="Malgun Gothic" panose="020B0503020000020004" pitchFamily="34" charset="-127"/>
                        </a:rPr>
                        <a:t>i(16)</a:t>
                      </a:r>
                      <a:endParaRPr lang="en-US" sz="160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83843">
                <a:tc>
                  <a:txBody>
                    <a:bodyPr/>
                    <a:lstStyle/>
                    <a:p>
                      <a:pPr marL="0" marR="0" hangingPunct="0">
                        <a:spcBef>
                          <a:spcPts val="100"/>
                        </a:spcBef>
                        <a:spcAft>
                          <a:spcPts val="200"/>
                        </a:spcAft>
                        <a:tabLst>
                          <a:tab pos="228600" algn="l"/>
                          <a:tab pos="457200" algn="l"/>
                          <a:tab pos="685800" algn="l"/>
                          <a:tab pos="914400" algn="l"/>
                          <a:tab pos="137160" algn="l"/>
                          <a:tab pos="274320" algn="l"/>
                          <a:tab pos="411480" algn="l"/>
                          <a:tab pos="548640" algn="l"/>
                          <a:tab pos="685800" algn="l"/>
                          <a:tab pos="822960" algn="l"/>
                          <a:tab pos="960120" algn="l"/>
                        </a:tabLst>
                      </a:pPr>
                      <a:r>
                        <a:rPr lang="en-US" sz="1200">
                          <a:effectLst/>
                          <a:latin typeface="Times New Roman" panose="02020603050405020304" pitchFamily="18" charset="0"/>
                          <a:ea typeface="Malgun Gothic" panose="020B0503020000020004" pitchFamily="34" charset="-127"/>
                        </a:rPr>
                        <a:t>			</a:t>
                      </a:r>
                      <a:r>
                        <a:rPr lang="en-US" sz="1200" b="1">
                          <a:solidFill>
                            <a:srgbClr val="000000"/>
                          </a:solidFill>
                          <a:effectLst/>
                          <a:latin typeface="Times New Roman" panose="02020603050405020304" pitchFamily="18" charset="0"/>
                          <a:ea typeface="Malgun Gothic" panose="020B0503020000020004" pitchFamily="34" charset="-127"/>
                        </a:rPr>
                        <a:t>yaw</a:t>
                      </a:r>
                      <a:r>
                        <a:rPr lang="en-US" sz="1200" b="1">
                          <a:effectLst/>
                          <a:latin typeface="Times New Roman" panose="02020603050405020304" pitchFamily="18" charset="0"/>
                          <a:ea typeface="Malgun Gothic" panose="020B0503020000020004" pitchFamily="34" charset="-127"/>
                        </a:rPr>
                        <a:t>_range</a:t>
                      </a:r>
                      <a:endParaRPr lang="en-US" sz="160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100"/>
                        </a:spcBef>
                        <a:spcAft>
                          <a:spcPts val="200"/>
                        </a:spcAft>
                        <a:tabLst>
                          <a:tab pos="228600" algn="l"/>
                          <a:tab pos="457200" algn="l"/>
                          <a:tab pos="685800" algn="l"/>
                          <a:tab pos="914400" algn="l"/>
                          <a:tab pos="457200" algn="l"/>
                        </a:tabLst>
                      </a:pPr>
                      <a:r>
                        <a:rPr lang="en-US" sz="1200">
                          <a:effectLst/>
                          <a:latin typeface="Times New Roman" panose="02020603050405020304" pitchFamily="18" charset="0"/>
                          <a:ea typeface="Malgun Gothic" panose="020B0503020000020004" pitchFamily="34" charset="-127"/>
                        </a:rPr>
                        <a:t>u(16)</a:t>
                      </a:r>
                      <a:endParaRPr lang="en-US" sz="160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83843">
                <a:tc>
                  <a:txBody>
                    <a:bodyPr/>
                    <a:lstStyle/>
                    <a:p>
                      <a:pPr marL="0" marR="0" hangingPunct="0">
                        <a:spcBef>
                          <a:spcPts val="100"/>
                        </a:spcBef>
                        <a:spcAft>
                          <a:spcPts val="200"/>
                        </a:spcAft>
                        <a:tabLst>
                          <a:tab pos="228600" algn="l"/>
                          <a:tab pos="457200" algn="l"/>
                          <a:tab pos="685800" algn="l"/>
                          <a:tab pos="914400" algn="l"/>
                          <a:tab pos="137160" algn="l"/>
                          <a:tab pos="274320" algn="l"/>
                          <a:tab pos="411480" algn="l"/>
                          <a:tab pos="548640" algn="l"/>
                          <a:tab pos="685800" algn="l"/>
                          <a:tab pos="822960" algn="l"/>
                          <a:tab pos="960120" algn="l"/>
                        </a:tabLst>
                      </a:pPr>
                      <a:r>
                        <a:rPr lang="en-US" sz="1200">
                          <a:effectLst/>
                          <a:latin typeface="Times New Roman" panose="02020603050405020304" pitchFamily="18" charset="0"/>
                          <a:ea typeface="Malgun Gothic" panose="020B0503020000020004" pitchFamily="34" charset="-127"/>
                        </a:rPr>
                        <a:t>			</a:t>
                      </a:r>
                      <a:r>
                        <a:rPr lang="en-US" sz="1200" b="1">
                          <a:solidFill>
                            <a:srgbClr val="000000"/>
                          </a:solidFill>
                          <a:effectLst/>
                          <a:latin typeface="Times New Roman" panose="02020603050405020304" pitchFamily="18" charset="0"/>
                          <a:ea typeface="Malgun Gothic" panose="020B0503020000020004" pitchFamily="34" charset="-127"/>
                        </a:rPr>
                        <a:t>pitch_range</a:t>
                      </a:r>
                      <a:endParaRPr lang="en-US" sz="160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100"/>
                        </a:spcBef>
                        <a:spcAft>
                          <a:spcPts val="200"/>
                        </a:spcAft>
                        <a:tabLst>
                          <a:tab pos="228600" algn="l"/>
                          <a:tab pos="457200" algn="l"/>
                          <a:tab pos="685800" algn="l"/>
                          <a:tab pos="914400" algn="l"/>
                          <a:tab pos="457200" algn="l"/>
                        </a:tabLst>
                      </a:pPr>
                      <a:r>
                        <a:rPr lang="en-US" sz="1200">
                          <a:effectLst/>
                          <a:latin typeface="Times New Roman" panose="02020603050405020304" pitchFamily="18" charset="0"/>
                          <a:ea typeface="Malgun Gothic" panose="020B0503020000020004" pitchFamily="34" charset="-127"/>
                        </a:rPr>
                        <a:t>u(16)</a:t>
                      </a:r>
                      <a:endParaRPr lang="en-US" sz="160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83843">
                <a:tc>
                  <a:txBody>
                    <a:bodyPr/>
                    <a:lstStyle/>
                    <a:p>
                      <a:pPr marL="0" marR="0" hangingPunct="0">
                        <a:spcBef>
                          <a:spcPts val="100"/>
                        </a:spcBef>
                        <a:spcAft>
                          <a:spcPts val="200"/>
                        </a:spcAft>
                        <a:tabLst>
                          <a:tab pos="228600" algn="l"/>
                          <a:tab pos="457200" algn="l"/>
                          <a:tab pos="685800" algn="l"/>
                          <a:tab pos="914400" algn="l"/>
                          <a:tab pos="137160" algn="l"/>
                          <a:tab pos="274320" algn="l"/>
                          <a:tab pos="411480" algn="l"/>
                          <a:tab pos="548640" algn="l"/>
                          <a:tab pos="685800" algn="l"/>
                          <a:tab pos="822960" algn="l"/>
                          <a:tab pos="960120" algn="l"/>
                        </a:tabLst>
                      </a:pPr>
                      <a:r>
                        <a:rPr lang="en-US" sz="1200">
                          <a:effectLst/>
                          <a:latin typeface="Times New Roman" panose="02020603050405020304" pitchFamily="18" charset="0"/>
                          <a:ea typeface="Malgun Gothic" panose="020B0503020000020004" pitchFamily="34" charset="-127"/>
                        </a:rPr>
                        <a:t>		</a:t>
                      </a:r>
                      <a:r>
                        <a:rPr lang="en-US" sz="1200">
                          <a:solidFill>
                            <a:srgbClr val="000000"/>
                          </a:solidFill>
                          <a:effectLst/>
                          <a:latin typeface="Times New Roman" panose="02020603050405020304" pitchFamily="18" charset="0"/>
                          <a:ea typeface="Malgun Gothic" panose="020B0503020000020004" pitchFamily="34" charset="-127"/>
                        </a:rPr>
                        <a:t>}</a:t>
                      </a:r>
                      <a:endParaRPr lang="en-US" sz="160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100"/>
                        </a:spcBef>
                        <a:spcAft>
                          <a:spcPts val="200"/>
                        </a:spcAft>
                        <a:tabLst>
                          <a:tab pos="228600" algn="l"/>
                          <a:tab pos="457200" algn="l"/>
                          <a:tab pos="685800" algn="l"/>
                          <a:tab pos="914400" algn="l"/>
                          <a:tab pos="457200" algn="l"/>
                        </a:tabLst>
                      </a:pPr>
                      <a:r>
                        <a:rPr lang="en-US" sz="1200">
                          <a:effectLst/>
                          <a:latin typeface="Times New Roman" panose="02020603050405020304" pitchFamily="18" charset="0"/>
                          <a:ea typeface="Malgun Gothic" panose="020B0503020000020004" pitchFamily="34" charset="-127"/>
                        </a:rPr>
                        <a:t> </a:t>
                      </a:r>
                      <a:endParaRPr lang="en-US" sz="160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83843">
                <a:tc>
                  <a:txBody>
                    <a:bodyPr/>
                    <a:lstStyle/>
                    <a:p>
                      <a:pPr marL="0" marR="0" hangingPunct="0">
                        <a:spcBef>
                          <a:spcPts val="100"/>
                        </a:spcBef>
                        <a:spcAft>
                          <a:spcPts val="200"/>
                        </a:spcAft>
                        <a:tabLst>
                          <a:tab pos="228600" algn="l"/>
                          <a:tab pos="457200" algn="l"/>
                          <a:tab pos="685800" algn="l"/>
                          <a:tab pos="914400" algn="l"/>
                          <a:tab pos="137160" algn="l"/>
                          <a:tab pos="274320" algn="l"/>
                          <a:tab pos="411480" algn="l"/>
                          <a:tab pos="548640" algn="l"/>
                          <a:tab pos="685800" algn="l"/>
                          <a:tab pos="822960" algn="l"/>
                          <a:tab pos="960120" algn="l"/>
                        </a:tabLst>
                      </a:pPr>
                      <a:r>
                        <a:rPr lang="en-US" sz="1200">
                          <a:effectLst/>
                          <a:latin typeface="Times New Roman" panose="02020603050405020304" pitchFamily="18" charset="0"/>
                          <a:ea typeface="Malgun Gothic" panose="020B0503020000020004" pitchFamily="34" charset="-127"/>
                        </a:rPr>
                        <a:t>	</a:t>
                      </a:r>
                      <a:r>
                        <a:rPr lang="en-US" sz="1200">
                          <a:solidFill>
                            <a:srgbClr val="000000"/>
                          </a:solidFill>
                          <a:effectLst/>
                          <a:latin typeface="Times New Roman" panose="02020603050405020304" pitchFamily="18" charset="0"/>
                          <a:ea typeface="Malgun Gothic" panose="020B0503020000020004" pitchFamily="34" charset="-127"/>
                        </a:rPr>
                        <a:t>}</a:t>
                      </a:r>
                      <a:endParaRPr lang="en-US" sz="160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100"/>
                        </a:spcBef>
                        <a:spcAft>
                          <a:spcPts val="200"/>
                        </a:spcAft>
                        <a:tabLst>
                          <a:tab pos="228600" algn="l"/>
                          <a:tab pos="457200" algn="l"/>
                          <a:tab pos="685800" algn="l"/>
                          <a:tab pos="914400" algn="l"/>
                          <a:tab pos="457200" algn="l"/>
                        </a:tabLst>
                      </a:pPr>
                      <a:r>
                        <a:rPr lang="en-US" sz="1200">
                          <a:effectLst/>
                          <a:latin typeface="Times New Roman" panose="02020603050405020304" pitchFamily="18" charset="0"/>
                          <a:ea typeface="Malgun Gothic" panose="020B0503020000020004" pitchFamily="34" charset="-127"/>
                        </a:rPr>
                        <a:t> </a:t>
                      </a:r>
                      <a:endParaRPr lang="en-US" sz="160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83843">
                <a:tc>
                  <a:txBody>
                    <a:bodyPr/>
                    <a:lstStyle/>
                    <a:p>
                      <a:pPr marL="0" marR="0" hangingPunct="0">
                        <a:spcBef>
                          <a:spcPts val="100"/>
                        </a:spcBef>
                        <a:spcAft>
                          <a:spcPts val="200"/>
                        </a:spcAft>
                        <a:tabLst>
                          <a:tab pos="228600" algn="l"/>
                          <a:tab pos="457200" algn="l"/>
                          <a:tab pos="685800" algn="l"/>
                          <a:tab pos="914400" algn="l"/>
                          <a:tab pos="137160" algn="l"/>
                          <a:tab pos="274320" algn="l"/>
                          <a:tab pos="411480" algn="l"/>
                          <a:tab pos="548640" algn="l"/>
                          <a:tab pos="685800" algn="l"/>
                          <a:tab pos="822960" algn="l"/>
                          <a:tab pos="960120" algn="l"/>
                        </a:tabLst>
                      </a:pPr>
                      <a:r>
                        <a:rPr lang="en-US" sz="1200">
                          <a:effectLst/>
                          <a:latin typeface="Times New Roman" panose="02020603050405020304" pitchFamily="18" charset="0"/>
                          <a:ea typeface="Malgun Gothic" panose="020B0503020000020004" pitchFamily="34" charset="-127"/>
                        </a:rPr>
                        <a:t>}</a:t>
                      </a:r>
                      <a:endParaRPr lang="en-US" sz="160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100"/>
                        </a:spcBef>
                        <a:spcAft>
                          <a:spcPts val="200"/>
                        </a:spcAft>
                        <a:tabLst>
                          <a:tab pos="228600" algn="l"/>
                          <a:tab pos="457200" algn="l"/>
                          <a:tab pos="685800" algn="l"/>
                          <a:tab pos="914400" algn="l"/>
                          <a:tab pos="457200" algn="l"/>
                        </a:tabLst>
                      </a:pPr>
                      <a:r>
                        <a:rPr lang="en-US" sz="1200" dirty="0">
                          <a:effectLst/>
                          <a:latin typeface="Times New Roman" panose="02020603050405020304" pitchFamily="18" charset="0"/>
                          <a:ea typeface="Malgun Gothic" panose="020B0503020000020004" pitchFamily="34" charset="-127"/>
                        </a:rPr>
                        <a:t> </a:t>
                      </a:r>
                      <a:endParaRPr lang="en-US" sz="1600" dirty="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4106092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EE2556C5-CE8C-6547-B838-EA80C61A4AF7}" type="slidenum">
              <a:rPr lang="en-US" smtClean="0"/>
              <a:pPr/>
              <a:t>4</a:t>
            </a:fld>
            <a:endParaRPr lang="en-US" dirty="0"/>
          </a:p>
        </p:txBody>
      </p:sp>
      <p:sp>
        <p:nvSpPr>
          <p:cNvPr id="3" name="Title 2"/>
          <p:cNvSpPr>
            <a:spLocks noGrp="1"/>
          </p:cNvSpPr>
          <p:nvPr>
            <p:ph type="title"/>
          </p:nvPr>
        </p:nvSpPr>
        <p:spPr/>
        <p:txBody>
          <a:bodyPr/>
          <a:lstStyle/>
          <a:p>
            <a:r>
              <a:rPr lang="en-US" dirty="0" smtClean="0"/>
              <a:t>Why cube map?</a:t>
            </a:r>
            <a:endParaRPr lang="en-US" dirty="0"/>
          </a:p>
        </p:txBody>
      </p:sp>
      <p:sp>
        <p:nvSpPr>
          <p:cNvPr id="4" name="Content Placeholder 3"/>
          <p:cNvSpPr>
            <a:spLocks noGrp="1"/>
          </p:cNvSpPr>
          <p:nvPr>
            <p:ph sz="quarter" idx="13"/>
          </p:nvPr>
        </p:nvSpPr>
        <p:spPr/>
        <p:txBody>
          <a:bodyPr/>
          <a:lstStyle/>
          <a:p>
            <a:pPr marL="285750" indent="-285750">
              <a:buFont typeface="Arial" panose="020B0604020202020204" pitchFamily="34" charset="0"/>
              <a:buChar char="•"/>
            </a:pPr>
            <a:r>
              <a:rPr lang="en-US" dirty="0" smtClean="0"/>
              <a:t>Cube map has been proposed for tile-based streaming approaches using motion-constrained tile sets</a:t>
            </a:r>
          </a:p>
          <a:p>
            <a:pPr marL="511175" lvl="1" indent="-285750">
              <a:buFont typeface="Arial" panose="020B0604020202020204" pitchFamily="34" charset="0"/>
              <a:buChar char="•"/>
            </a:pPr>
            <a:r>
              <a:rPr lang="en-US" dirty="0" smtClean="0"/>
              <a:t>More consistent size relationship with rectilinear viewports than for equirectangular projection</a:t>
            </a:r>
          </a:p>
          <a:p>
            <a:pPr marL="285750" indent="-285750">
              <a:buFont typeface="Arial" panose="020B0604020202020204" pitchFamily="34" charset="0"/>
              <a:buChar char="•"/>
            </a:pPr>
            <a:r>
              <a:rPr lang="en-US" dirty="0" smtClean="0"/>
              <a:t>Cubic rendering supported by modern </a:t>
            </a:r>
            <a:r>
              <a:rPr lang="en-US" dirty="0" err="1" smtClean="0"/>
              <a:t>GPUs</a:t>
            </a:r>
            <a:endParaRPr lang="en-US" dirty="0" smtClean="0"/>
          </a:p>
          <a:p>
            <a:pPr marL="285750" indent="-285750">
              <a:buFont typeface="Arial" panose="020B0604020202020204" pitchFamily="34" charset="0"/>
              <a:buChar char="•"/>
            </a:pPr>
            <a:endParaRPr lang="en-US" dirty="0" smtClean="0"/>
          </a:p>
          <a:p>
            <a:pPr marL="285750" indent="-285750">
              <a:buFont typeface="Arial" panose="020B0604020202020204" pitchFamily="34" charset="0"/>
              <a:buChar char="•"/>
            </a:pPr>
            <a:r>
              <a:rPr lang="en-US" dirty="0" smtClean="0"/>
              <a:t>A particular cube map layout would need to be selected</a:t>
            </a:r>
          </a:p>
          <a:p>
            <a:pPr marL="285750" indent="-285750">
              <a:buFont typeface="Arial" panose="020B0604020202020204" pitchFamily="34" charset="0"/>
              <a:buChar char="•"/>
            </a:pPr>
            <a:endParaRPr lang="en-US" dirty="0"/>
          </a:p>
          <a:p>
            <a:endParaRPr lang="en-US" dirty="0"/>
          </a:p>
        </p:txBody>
      </p:sp>
    </p:spTree>
    <p:extLst>
      <p:ext uri="{BB962C8B-B14F-4D97-AF65-F5344CB8AC3E}">
        <p14:creationId xmlns:p14="http://schemas.microsoft.com/office/powerpoint/2010/main" val="24695904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EE2556C5-CE8C-6547-B838-EA80C61A4AF7}" type="slidenum">
              <a:rPr lang="en-US" smtClean="0"/>
              <a:pPr/>
              <a:t>5</a:t>
            </a:fld>
            <a:endParaRPr lang="en-US" dirty="0"/>
          </a:p>
        </p:txBody>
      </p:sp>
      <p:sp>
        <p:nvSpPr>
          <p:cNvPr id="5" name="Title 4"/>
          <p:cNvSpPr>
            <a:spLocks noGrp="1"/>
          </p:cNvSpPr>
          <p:nvPr>
            <p:ph type="title"/>
          </p:nvPr>
        </p:nvSpPr>
        <p:spPr/>
        <p:txBody>
          <a:bodyPr/>
          <a:lstStyle/>
          <a:p>
            <a:r>
              <a:rPr lang="en-US" dirty="0" smtClean="0"/>
              <a:t>Cube map layout examples </a:t>
            </a:r>
            <a:endParaRPr lang="en-US" dirty="0"/>
          </a:p>
        </p:txBody>
      </p:sp>
      <p:sp>
        <p:nvSpPr>
          <p:cNvPr id="8" name="Rectangle 2"/>
          <p:cNvSpPr>
            <a:spLocks noChangeArrowheads="1"/>
          </p:cNvSpPr>
          <p:nvPr/>
        </p:nvSpPr>
        <p:spPr bwMode="auto">
          <a:xfrm>
            <a:off x="341194" y="1232393"/>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9" name="Object 8"/>
          <p:cNvGraphicFramePr>
            <a:graphicFrameLocks noChangeAspect="1"/>
          </p:cNvGraphicFramePr>
          <p:nvPr>
            <p:extLst>
              <p:ext uri="{D42A27DB-BD31-4B8C-83A1-F6EECF244321}">
                <p14:modId xmlns:p14="http://schemas.microsoft.com/office/powerpoint/2010/main" val="2355504289"/>
              </p:ext>
            </p:extLst>
          </p:nvPr>
        </p:nvGraphicFramePr>
        <p:xfrm>
          <a:off x="341194" y="1232393"/>
          <a:ext cx="3657600" cy="2781300"/>
        </p:xfrm>
        <a:graphic>
          <a:graphicData uri="http://schemas.openxmlformats.org/presentationml/2006/ole">
            <mc:AlternateContent xmlns:mc="http://schemas.openxmlformats.org/markup-compatibility/2006">
              <mc:Choice xmlns:v="urn:schemas-microsoft-com:vml" Requires="v">
                <p:oleObj spid="_x0000_s13335" name="Visio" r:id="rId3" imgW="3653278" imgH="2782080" progId="Visio.Drawing.11">
                  <p:embed/>
                </p:oleObj>
              </mc:Choice>
              <mc:Fallback>
                <p:oleObj name="Visio" r:id="rId3" imgW="3653278" imgH="2782080" progId="Visio.Drawing.11">
                  <p:embed/>
                  <p:pic>
                    <p:nvPicPr>
                      <p:cNvPr id="0" name="Object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41194" y="1232393"/>
                        <a:ext cx="3657600" cy="27813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0" name="Rectangle 4"/>
          <p:cNvSpPr>
            <a:spLocks noChangeArrowheads="1"/>
          </p:cNvSpPr>
          <p:nvPr/>
        </p:nvSpPr>
        <p:spPr bwMode="auto">
          <a:xfrm>
            <a:off x="5199797" y="1694356"/>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11" name="Object 10"/>
          <p:cNvGraphicFramePr>
            <a:graphicFrameLocks noChangeAspect="1"/>
          </p:cNvGraphicFramePr>
          <p:nvPr>
            <p:extLst>
              <p:ext uri="{D42A27DB-BD31-4B8C-83A1-F6EECF244321}">
                <p14:modId xmlns:p14="http://schemas.microsoft.com/office/powerpoint/2010/main" val="1968877786"/>
              </p:ext>
            </p:extLst>
          </p:nvPr>
        </p:nvGraphicFramePr>
        <p:xfrm>
          <a:off x="5199797" y="1694356"/>
          <a:ext cx="2762250" cy="1857375"/>
        </p:xfrm>
        <a:graphic>
          <a:graphicData uri="http://schemas.openxmlformats.org/presentationml/2006/ole">
            <mc:AlternateContent xmlns:mc="http://schemas.openxmlformats.org/markup-compatibility/2006">
              <mc:Choice xmlns:v="urn:schemas-microsoft-com:vml" Requires="v">
                <p:oleObj spid="_x0000_s13336" name="Visio" r:id="rId5" imgW="2757787" imgH="1854090" progId="Visio.Drawing.11">
                  <p:embed/>
                </p:oleObj>
              </mc:Choice>
              <mc:Fallback>
                <p:oleObj name="Visio" r:id="rId5" imgW="2757787" imgH="1854090" progId="Visio.Drawing.11">
                  <p:embed/>
                  <p:pic>
                    <p:nvPicPr>
                      <p:cNvPr id="0" name="Object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199797" y="1694356"/>
                        <a:ext cx="2762250" cy="18573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19028761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EE2556C5-CE8C-6547-B838-EA80C61A4AF7}" type="slidenum">
              <a:rPr lang="en-US" smtClean="0"/>
              <a:pPr/>
              <a:t>6</a:t>
            </a:fld>
            <a:endParaRPr lang="en-US" dirty="0"/>
          </a:p>
        </p:txBody>
      </p:sp>
      <p:sp>
        <p:nvSpPr>
          <p:cNvPr id="5" name="Title 4"/>
          <p:cNvSpPr>
            <a:spLocks noGrp="1"/>
          </p:cNvSpPr>
          <p:nvPr>
            <p:ph type="title"/>
          </p:nvPr>
        </p:nvSpPr>
        <p:spPr/>
        <p:txBody>
          <a:bodyPr/>
          <a:lstStyle/>
          <a:p>
            <a:r>
              <a:rPr lang="en-US" dirty="0" smtClean="0"/>
              <a:t>Example content in </a:t>
            </a:r>
            <a:r>
              <a:rPr lang="en-US" dirty="0" err="1" smtClean="0"/>
              <a:t>ERP</a:t>
            </a:r>
            <a:r>
              <a:rPr lang="en-US" dirty="0" smtClean="0"/>
              <a:t> and </a:t>
            </a:r>
            <a:r>
              <a:rPr lang="en-US" dirty="0" err="1" smtClean="0"/>
              <a:t>CMP</a:t>
            </a:r>
            <a:endParaRPr lang="en-US" dirty="0"/>
          </a:p>
        </p:txBody>
      </p:sp>
      <p:pic>
        <p:nvPicPr>
          <p:cNvPr id="14338" name="Picture 2" descr="Harbor_4096x2048_30fps_10bit_420_ERP_37_rec"/>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055" y="2340591"/>
            <a:ext cx="4716541" cy="23948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339" name="Picture 3" descr="Harbor_3552x2368_30fps_10bit_420_CMP_37_rec"/>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83540" y="1850549"/>
            <a:ext cx="4360460" cy="28848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7557218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EE2556C5-CE8C-6547-B838-EA80C61A4AF7}" type="slidenum">
              <a:rPr lang="en-US" smtClean="0"/>
              <a:pPr/>
              <a:t>7</a:t>
            </a:fld>
            <a:endParaRPr lang="en-US" dirty="0"/>
          </a:p>
        </p:txBody>
      </p:sp>
      <p:sp>
        <p:nvSpPr>
          <p:cNvPr id="6" name="Content Placeholder 5"/>
          <p:cNvSpPr>
            <a:spLocks noGrp="1"/>
          </p:cNvSpPr>
          <p:nvPr>
            <p:ph sz="half" idx="1"/>
          </p:nvPr>
        </p:nvSpPr>
        <p:spPr/>
        <p:txBody>
          <a:bodyPr/>
          <a:lstStyle/>
          <a:p>
            <a:r>
              <a:rPr lang="en-US" dirty="0" smtClean="0"/>
              <a:t>Viewer selects viewport position via HMD orientation</a:t>
            </a:r>
          </a:p>
          <a:p>
            <a:r>
              <a:rPr lang="en-US" dirty="0" err="1" smtClean="0"/>
              <a:t>360Lib</a:t>
            </a:r>
            <a:r>
              <a:rPr lang="en-US" dirty="0" smtClean="0"/>
              <a:t> software generates rectilinear </a:t>
            </a:r>
            <a:r>
              <a:rPr lang="en-US" dirty="0" smtClean="0"/>
              <a:t>viewport</a:t>
            </a:r>
            <a:endParaRPr lang="en-US" dirty="0" smtClean="0"/>
          </a:p>
          <a:p>
            <a:endParaRPr lang="en-US" dirty="0" smtClean="0"/>
          </a:p>
        </p:txBody>
      </p:sp>
      <p:sp>
        <p:nvSpPr>
          <p:cNvPr id="5" name="Title 4"/>
          <p:cNvSpPr>
            <a:spLocks noGrp="1"/>
          </p:cNvSpPr>
          <p:nvPr>
            <p:ph type="title"/>
          </p:nvPr>
        </p:nvSpPr>
        <p:spPr/>
        <p:txBody>
          <a:bodyPr/>
          <a:lstStyle/>
          <a:p>
            <a:r>
              <a:rPr lang="en-US" dirty="0" smtClean="0"/>
              <a:t>Rectilinear viewport</a:t>
            </a:r>
            <a:endParaRPr lang="en-US" dirty="0"/>
          </a:p>
        </p:txBody>
      </p:sp>
      <p:pic>
        <p:nvPicPr>
          <p:cNvPr id="15363" name="Picture 5" descr="frame0019"/>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986195" y="743188"/>
            <a:ext cx="3932237" cy="3932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2531741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EE2556C5-CE8C-6547-B838-EA80C61A4AF7}" type="slidenum">
              <a:rPr lang="en-US" smtClean="0"/>
              <a:pPr/>
              <a:t>8</a:t>
            </a:fld>
            <a:endParaRPr lang="en-US" dirty="0"/>
          </a:p>
        </p:txBody>
      </p:sp>
      <p:sp>
        <p:nvSpPr>
          <p:cNvPr id="3" name="Title 2"/>
          <p:cNvSpPr>
            <a:spLocks noGrp="1"/>
          </p:cNvSpPr>
          <p:nvPr>
            <p:ph type="title"/>
          </p:nvPr>
        </p:nvSpPr>
        <p:spPr/>
        <p:txBody>
          <a:bodyPr/>
          <a:lstStyle/>
          <a:p>
            <a:r>
              <a:rPr lang="en-US" dirty="0" smtClean="0"/>
              <a:t>Rectilinear viewport support</a:t>
            </a:r>
            <a:endParaRPr lang="en-US" dirty="0"/>
          </a:p>
        </p:txBody>
      </p:sp>
      <p:sp>
        <p:nvSpPr>
          <p:cNvPr id="4" name="Content Placeholder 3"/>
          <p:cNvSpPr>
            <a:spLocks noGrp="1"/>
          </p:cNvSpPr>
          <p:nvPr>
            <p:ph sz="quarter" idx="13"/>
          </p:nvPr>
        </p:nvSpPr>
        <p:spPr/>
        <p:txBody>
          <a:bodyPr/>
          <a:lstStyle/>
          <a:p>
            <a:pPr marL="285750" indent="-285750">
              <a:buFont typeface="Arial" panose="020B0604020202020204" pitchFamily="34" charset="0"/>
              <a:buChar char="•"/>
            </a:pPr>
            <a:r>
              <a:rPr lang="en-US" dirty="0" err="1" smtClean="0"/>
              <a:t>JCTVC-Z0034</a:t>
            </a:r>
            <a:r>
              <a:rPr lang="en-US" dirty="0" smtClean="0"/>
              <a:t> proposed </a:t>
            </a:r>
            <a:r>
              <a:rPr lang="en-US" dirty="0" err="1" smtClean="0"/>
              <a:t>SEI</a:t>
            </a:r>
            <a:r>
              <a:rPr lang="en-US" dirty="0" smtClean="0"/>
              <a:t> message support for a “viewport mode” indicating the size and position of a rectilinear viewport that had been extracted from spherical video</a:t>
            </a:r>
          </a:p>
          <a:p>
            <a:pPr marL="511175" lvl="1" indent="-285750">
              <a:buFont typeface="Arial" panose="020B0604020202020204" pitchFamily="34" charset="0"/>
              <a:buChar char="•"/>
            </a:pPr>
            <a:r>
              <a:rPr lang="en-US" dirty="0" smtClean="0"/>
              <a:t>Position needed because of dynamically moving HMD and system latency</a:t>
            </a:r>
          </a:p>
          <a:p>
            <a:pPr marL="285750" indent="-285750">
              <a:buFont typeface="Arial" panose="020B0604020202020204" pitchFamily="34" charset="0"/>
              <a:buChar char="•"/>
            </a:pPr>
            <a:r>
              <a:rPr lang="en-US" dirty="0" smtClean="0"/>
              <a:t>The </a:t>
            </a:r>
            <a:r>
              <a:rPr lang="en-US" dirty="0" err="1" smtClean="0"/>
              <a:t>JCTVC-Z1005</a:t>
            </a:r>
            <a:r>
              <a:rPr lang="en-US" dirty="0" smtClean="0"/>
              <a:t> already provides indication of size and position of region of a sphere that the video represents</a:t>
            </a:r>
          </a:p>
          <a:p>
            <a:pPr marL="285750" indent="-285750">
              <a:buFont typeface="Arial" panose="020B0604020202020204" pitchFamily="34" charset="0"/>
              <a:buChar char="•"/>
            </a:pPr>
            <a:r>
              <a:rPr lang="en-US" dirty="0" smtClean="0"/>
              <a:t>Adding a “rectilinear” code value to </a:t>
            </a:r>
            <a:r>
              <a:rPr lang="en-US" dirty="0" err="1" smtClean="0"/>
              <a:t>projection_type</a:t>
            </a:r>
            <a:r>
              <a:rPr lang="en-US" dirty="0" smtClean="0"/>
              <a:t>, accomplishes the proposed functionality, without any syntax change</a:t>
            </a:r>
          </a:p>
          <a:p>
            <a:pPr marL="511175" lvl="1" indent="-285750">
              <a:buFont typeface="Arial" panose="020B0604020202020204" pitchFamily="34" charset="0"/>
              <a:buChar char="•"/>
            </a:pPr>
            <a:r>
              <a:rPr lang="en-US" dirty="0" smtClean="0"/>
              <a:t>Size of region when rectilinear projection used limited to &lt;180° in each dimension</a:t>
            </a:r>
          </a:p>
          <a:p>
            <a:pPr marL="285750" indent="-285750">
              <a:buFont typeface="Arial" panose="020B0604020202020204" pitchFamily="34" charset="0"/>
              <a:buChar char="•"/>
            </a:pPr>
            <a:endParaRPr lang="en-US" dirty="0"/>
          </a:p>
        </p:txBody>
      </p:sp>
    </p:spTree>
    <p:extLst>
      <p:ext uri="{BB962C8B-B14F-4D97-AF65-F5344CB8AC3E}">
        <p14:creationId xmlns:p14="http://schemas.microsoft.com/office/powerpoint/2010/main" val="26850604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EE2556C5-CE8C-6547-B838-EA80C61A4AF7}" type="slidenum">
              <a:rPr lang="en-US" smtClean="0"/>
              <a:pPr/>
              <a:t>9</a:t>
            </a:fld>
            <a:endParaRPr lang="en-US" dirty="0"/>
          </a:p>
        </p:txBody>
      </p:sp>
      <p:sp>
        <p:nvSpPr>
          <p:cNvPr id="3" name="Title 2"/>
          <p:cNvSpPr>
            <a:spLocks noGrp="1"/>
          </p:cNvSpPr>
          <p:nvPr>
            <p:ph type="title"/>
          </p:nvPr>
        </p:nvSpPr>
        <p:spPr/>
        <p:txBody>
          <a:bodyPr/>
          <a:lstStyle/>
          <a:p>
            <a:r>
              <a:rPr lang="en-US" dirty="0" smtClean="0"/>
              <a:t>Viewport Mode</a:t>
            </a:r>
            <a:endParaRPr lang="en-US" dirty="0"/>
          </a:p>
        </p:txBody>
      </p:sp>
      <p:sp>
        <p:nvSpPr>
          <p:cNvPr id="4" name="Content Placeholder 3"/>
          <p:cNvSpPr>
            <a:spLocks noGrp="1"/>
          </p:cNvSpPr>
          <p:nvPr>
            <p:ph sz="quarter" idx="13"/>
          </p:nvPr>
        </p:nvSpPr>
        <p:spPr>
          <a:xfrm>
            <a:off x="455613" y="853945"/>
            <a:ext cx="8228012" cy="3775206"/>
          </a:xfrm>
        </p:spPr>
        <p:txBody>
          <a:bodyPr/>
          <a:lstStyle/>
          <a:p>
            <a:pPr marL="285750" indent="-285750">
              <a:buFont typeface="Arial" panose="020B0604020202020204" pitchFamily="34" charset="0"/>
              <a:buChar char="•"/>
            </a:pPr>
            <a:r>
              <a:rPr lang="en-US" dirty="0" smtClean="0"/>
              <a:t>MANE-assisted distribution system can offload decoding compute resources from client and reduce network bandwidth by extracting a viewport based on the Head Mounted Display (HMD) position</a:t>
            </a:r>
            <a:endParaRPr lang="en-US" dirty="0"/>
          </a:p>
        </p:txBody>
      </p:sp>
      <p:sp>
        <p:nvSpPr>
          <p:cNvPr id="8" name="Rectangle 5"/>
          <p:cNvSpPr>
            <a:spLocks noChangeArrowheads="1"/>
          </p:cNvSpPr>
          <p:nvPr/>
        </p:nvSpPr>
        <p:spPr bwMode="auto">
          <a:xfrm>
            <a:off x="773560" y="1769509"/>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9" name="Object 8"/>
          <p:cNvGraphicFramePr>
            <a:graphicFrameLocks noChangeAspect="1"/>
          </p:cNvGraphicFramePr>
          <p:nvPr>
            <p:extLst/>
          </p:nvPr>
        </p:nvGraphicFramePr>
        <p:xfrm>
          <a:off x="297467" y="1709053"/>
          <a:ext cx="8489394" cy="3117395"/>
        </p:xfrm>
        <a:graphic>
          <a:graphicData uri="http://schemas.openxmlformats.org/presentationml/2006/ole">
            <mc:AlternateContent xmlns:mc="http://schemas.openxmlformats.org/markup-compatibility/2006">
              <mc:Choice xmlns:v="urn:schemas-microsoft-com:vml" Requires="v">
                <p:oleObj spid="_x0000_s18443" name="Visio" r:id="rId3" imgW="9364514" imgH="3435439" progId="Visio.Drawing.11">
                  <p:embed/>
                </p:oleObj>
              </mc:Choice>
              <mc:Fallback>
                <p:oleObj name="Visio" r:id="rId3" imgW="9364514" imgH="3435439" progId="Visio.Drawing.11">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97467" y="1709053"/>
                        <a:ext cx="8489394" cy="3117395"/>
                      </a:xfrm>
                      <a:prstGeom prst="rect">
                        <a:avLst/>
                      </a:prstGeom>
                      <a:noFill/>
                    </p:spPr>
                  </p:pic>
                </p:oleObj>
              </mc:Fallback>
            </mc:AlternateContent>
          </a:graphicData>
        </a:graphic>
      </p:graphicFrame>
    </p:spTree>
    <p:extLst>
      <p:ext uri="{BB962C8B-B14F-4D97-AF65-F5344CB8AC3E}">
        <p14:creationId xmlns:p14="http://schemas.microsoft.com/office/powerpoint/2010/main" val="13249402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Int_PPT Template_ClearPro_16x9">
  <a:themeElements>
    <a:clrScheme name="Intel Color Palette">
      <a:dk1>
        <a:sysClr val="windowText" lastClr="000000"/>
      </a:dk1>
      <a:lt1>
        <a:sysClr val="window" lastClr="FFFFFF"/>
      </a:lt1>
      <a:dk2>
        <a:srgbClr val="003C71"/>
      </a:dk2>
      <a:lt2>
        <a:srgbClr val="B1BABF"/>
      </a:lt2>
      <a:accent1>
        <a:srgbClr val="0071C5"/>
      </a:accent1>
      <a:accent2>
        <a:srgbClr val="00AEEF"/>
      </a:accent2>
      <a:accent3>
        <a:srgbClr val="F3D54E"/>
      </a:accent3>
      <a:accent4>
        <a:srgbClr val="FFA300"/>
      </a:accent4>
      <a:accent5>
        <a:srgbClr val="FC4C02"/>
      </a:accent5>
      <a:accent6>
        <a:srgbClr val="C3D600"/>
      </a:accent6>
      <a:hlink>
        <a:srgbClr val="0071C5"/>
      </a:hlink>
      <a:folHlink>
        <a:srgbClr val="00AEEF"/>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tx2"/>
        </a:solidFill>
        <a:ln>
          <a:noFill/>
        </a:ln>
        <a:effectLst/>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ln>
          <a:solidFill>
            <a:schemeClr val="tx2"/>
          </a:solidFill>
        </a:ln>
        <a:effectLst/>
      </a:spPr>
      <a:bodyPr/>
      <a:lstStyle/>
      <a:style>
        <a:lnRef idx="2">
          <a:schemeClr val="accent1"/>
        </a:lnRef>
        <a:fillRef idx="0">
          <a:schemeClr val="accent1"/>
        </a:fillRef>
        <a:effectRef idx="1">
          <a:schemeClr val="accent1"/>
        </a:effectRef>
        <a:fontRef idx="minor">
          <a:schemeClr val="tx1"/>
        </a:fontRef>
      </a:style>
    </a:lnDef>
    <a:txDef>
      <a:spPr>
        <a:noFill/>
      </a:spPr>
      <a:bodyPr vert="horz" wrap="square" lIns="0" tIns="0" rIns="0" bIns="0" rtlCol="0">
        <a:spAutoFit/>
      </a:bodyPr>
      <a:lstStyle>
        <a:defPPr>
          <a:defRPr sz="1100" dirty="0" err="1" smtClean="0">
            <a:solidFill>
              <a:srgbClr val="003C71"/>
            </a:solidFill>
          </a:defRPr>
        </a:defPPr>
      </a:lstStyle>
    </a:tx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545</Words>
  <Application>Microsoft Office PowerPoint</Application>
  <PresentationFormat>On-screen Show (16:9)</PresentationFormat>
  <Paragraphs>100</Paragraphs>
  <Slides>14</Slides>
  <Notes>0</Notes>
  <HiddenSlides>0</HiddenSlides>
  <MMClips>0</MMClips>
  <ScaleCrop>false</ScaleCrop>
  <HeadingPairs>
    <vt:vector size="8" baseType="variant">
      <vt:variant>
        <vt:lpstr>Fonts Used</vt:lpstr>
      </vt:variant>
      <vt:variant>
        <vt:i4>5</vt:i4>
      </vt:variant>
      <vt:variant>
        <vt:lpstr>Theme</vt:lpstr>
      </vt:variant>
      <vt:variant>
        <vt:i4>1</vt:i4>
      </vt:variant>
      <vt:variant>
        <vt:lpstr>Embedded OLE Servers</vt:lpstr>
      </vt:variant>
      <vt:variant>
        <vt:i4>1</vt:i4>
      </vt:variant>
      <vt:variant>
        <vt:lpstr>Slide Titles</vt:lpstr>
      </vt:variant>
      <vt:variant>
        <vt:i4>14</vt:i4>
      </vt:variant>
    </vt:vector>
  </HeadingPairs>
  <TitlesOfParts>
    <vt:vector size="21" baseType="lpstr">
      <vt:lpstr>Malgun Gothic</vt:lpstr>
      <vt:lpstr>Arial</vt:lpstr>
      <vt:lpstr>Intel Clear</vt:lpstr>
      <vt:lpstr>Times New Roman</vt:lpstr>
      <vt:lpstr>Wingdings</vt:lpstr>
      <vt:lpstr>Int_PPT Template_ClearPro_16x9</vt:lpstr>
      <vt:lpstr>Visio</vt:lpstr>
      <vt:lpstr>JCTVC-AA0035: Omnidirectional projection indication SEI message geometry_type and projection_type changes</vt:lpstr>
      <vt:lpstr>Overview</vt:lpstr>
      <vt:lpstr>Background: syntax in JCTVC-Z1005  No proposed change to syntax</vt:lpstr>
      <vt:lpstr>Why cube map?</vt:lpstr>
      <vt:lpstr>Cube map layout examples </vt:lpstr>
      <vt:lpstr>Example content in ERP and CMP</vt:lpstr>
      <vt:lpstr>Rectilinear viewport</vt:lpstr>
      <vt:lpstr>Rectilinear viewport support</vt:lpstr>
      <vt:lpstr>Viewport Mode</vt:lpstr>
      <vt:lpstr>Region with yaw, pitch offset (from JCTVC-Z1005)</vt:lpstr>
      <vt:lpstr>Camera indication using rectilinear projection</vt:lpstr>
      <vt:lpstr>Summary of syntax for proposed features</vt:lpstr>
      <vt:lpstr>Conclusion</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2015-05-06T16:36:39Z</dcterms:created>
  <dcterms:modified xsi:type="dcterms:W3CDTF">2017-04-02T19:56:14Z</dcterms:modified>
</cp:coreProperties>
</file>